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1" r:id="rId5"/>
    <p:sldId id="262" r:id="rId6"/>
    <p:sldId id="263" r:id="rId7"/>
    <p:sldId id="272" r:id="rId8"/>
    <p:sldId id="273" r:id="rId9"/>
    <p:sldId id="275" r:id="rId10"/>
    <p:sldId id="265" r:id="rId11"/>
    <p:sldId id="276" r:id="rId12"/>
    <p:sldId id="274"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CHARAN" initials="K V" lastIdx="1" clrIdx="0">
    <p:extLst>
      <p:ext uri="{19B8F6BF-5375-455C-9EA6-DF929625EA0E}">
        <p15:presenceInfo xmlns:p15="http://schemas.microsoft.com/office/powerpoint/2012/main" userId="SAI CHAR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E0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62"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AD6642-DC37-472E-A60D-42271A12FF86}"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n-IN"/>
        </a:p>
      </dgm:t>
    </dgm:pt>
    <dgm:pt modelId="{5E275110-1BDE-426A-8107-902B608259C4}">
      <dgm:prSet/>
      <dgm:spPr/>
      <dgm:t>
        <a:bodyPr/>
        <a:lstStyle/>
        <a:p>
          <a:r>
            <a:rPr lang="en-IN" b="1" dirty="0"/>
            <a:t>G.CHETHAN REDDY</a:t>
          </a:r>
        </a:p>
        <a:p>
          <a:r>
            <a:rPr lang="en-IN" b="1" dirty="0"/>
            <a:t>-Lead</a:t>
          </a:r>
          <a:endParaRPr lang="en-IN" dirty="0"/>
        </a:p>
      </dgm:t>
    </dgm:pt>
    <dgm:pt modelId="{396E32B9-9DF6-4FCF-80A8-DD6A728D3BEE}" type="parTrans" cxnId="{8D129FCB-9838-4216-9808-5D67ED939DD3}">
      <dgm:prSet/>
      <dgm:spPr/>
      <dgm:t>
        <a:bodyPr/>
        <a:lstStyle/>
        <a:p>
          <a:endParaRPr lang="en-IN"/>
        </a:p>
      </dgm:t>
    </dgm:pt>
    <dgm:pt modelId="{F76FE9D0-E742-4283-8F53-A952464CF658}" type="sibTrans" cxnId="{8D129FCB-9838-4216-9808-5D67ED939DD3}">
      <dgm:prSet/>
      <dgm:spPr/>
      <dgm:t>
        <a:bodyPr/>
        <a:lstStyle/>
        <a:p>
          <a:endParaRPr lang="en-IN"/>
        </a:p>
      </dgm:t>
    </dgm:pt>
    <dgm:pt modelId="{F20A144A-98C2-44DF-98B5-92A656436827}">
      <dgm:prSet/>
      <dgm:spPr/>
      <dgm:t>
        <a:bodyPr/>
        <a:lstStyle/>
        <a:p>
          <a:r>
            <a:rPr lang="en-IN" dirty="0"/>
            <a:t>20201COD0015</a:t>
          </a:r>
        </a:p>
      </dgm:t>
    </dgm:pt>
    <dgm:pt modelId="{FB0371EA-4F3F-41A8-89C4-39A477C71195}" type="parTrans" cxnId="{12C4F9DE-65EE-41AD-ABEA-569E9C0A6387}">
      <dgm:prSet/>
      <dgm:spPr/>
      <dgm:t>
        <a:bodyPr/>
        <a:lstStyle/>
        <a:p>
          <a:endParaRPr lang="en-IN"/>
        </a:p>
      </dgm:t>
    </dgm:pt>
    <dgm:pt modelId="{4B7241A9-4D73-452D-BB68-26C6CFECF2E1}" type="sibTrans" cxnId="{12C4F9DE-65EE-41AD-ABEA-569E9C0A6387}">
      <dgm:prSet/>
      <dgm:spPr/>
      <dgm:t>
        <a:bodyPr/>
        <a:lstStyle/>
        <a:p>
          <a:endParaRPr lang="en-IN"/>
        </a:p>
      </dgm:t>
    </dgm:pt>
    <dgm:pt modelId="{B37A424B-88B1-4E19-B4D9-2AA265914BA8}">
      <dgm:prSet custT="1"/>
      <dgm:spPr/>
      <dgm:t>
        <a:bodyPr/>
        <a:lstStyle/>
        <a:p>
          <a:r>
            <a:rPr lang="en-IN" sz="1600" dirty="0"/>
            <a:t>M.KESAVA</a:t>
          </a:r>
        </a:p>
      </dgm:t>
    </dgm:pt>
    <dgm:pt modelId="{F71B4303-9D89-4A60-A09F-F7E43C3D694F}" type="parTrans" cxnId="{8EDC8E65-588D-477F-8B78-9EABC32A28E2}">
      <dgm:prSet/>
      <dgm:spPr/>
      <dgm:t>
        <a:bodyPr/>
        <a:lstStyle/>
        <a:p>
          <a:endParaRPr lang="en-IN"/>
        </a:p>
      </dgm:t>
    </dgm:pt>
    <dgm:pt modelId="{807BABA3-3C5C-4678-A588-D0C0D1A99786}" type="sibTrans" cxnId="{8EDC8E65-588D-477F-8B78-9EABC32A28E2}">
      <dgm:prSet/>
      <dgm:spPr/>
      <dgm:t>
        <a:bodyPr/>
        <a:lstStyle/>
        <a:p>
          <a:endParaRPr lang="en-IN"/>
        </a:p>
      </dgm:t>
    </dgm:pt>
    <dgm:pt modelId="{9AB7D6E0-A125-49B8-8119-313C1FB3E38E}">
      <dgm:prSet/>
      <dgm:spPr/>
      <dgm:t>
        <a:bodyPr/>
        <a:lstStyle/>
        <a:p>
          <a:r>
            <a:rPr lang="en-IN" dirty="0"/>
            <a:t>20201CEI0164</a:t>
          </a:r>
        </a:p>
      </dgm:t>
    </dgm:pt>
    <dgm:pt modelId="{37EE281A-128B-4135-975D-3810658577FE}" type="parTrans" cxnId="{30EA6062-1D63-4963-BF36-73D112D472CD}">
      <dgm:prSet/>
      <dgm:spPr/>
      <dgm:t>
        <a:bodyPr/>
        <a:lstStyle/>
        <a:p>
          <a:endParaRPr lang="en-IN"/>
        </a:p>
      </dgm:t>
    </dgm:pt>
    <dgm:pt modelId="{051B072B-DB52-4A29-8AA3-CEA17962F24E}" type="sibTrans" cxnId="{30EA6062-1D63-4963-BF36-73D112D472CD}">
      <dgm:prSet/>
      <dgm:spPr/>
      <dgm:t>
        <a:bodyPr/>
        <a:lstStyle/>
        <a:p>
          <a:endParaRPr lang="en-IN"/>
        </a:p>
      </dgm:t>
    </dgm:pt>
    <dgm:pt modelId="{0622EF16-B247-4F6B-8CED-90ED6F8C666B}">
      <dgm:prSet custT="1"/>
      <dgm:spPr/>
      <dgm:t>
        <a:bodyPr/>
        <a:lstStyle/>
        <a:p>
          <a:r>
            <a:rPr lang="en-IN" sz="1800" dirty="0"/>
            <a:t>HARITEJA</a:t>
          </a:r>
        </a:p>
      </dgm:t>
    </dgm:pt>
    <dgm:pt modelId="{90261676-0072-400F-812D-8FBAEB466D27}" type="parTrans" cxnId="{837694F2-9EFA-4412-9FB5-405A464D7691}">
      <dgm:prSet/>
      <dgm:spPr/>
      <dgm:t>
        <a:bodyPr/>
        <a:lstStyle/>
        <a:p>
          <a:endParaRPr lang="en-IN"/>
        </a:p>
      </dgm:t>
    </dgm:pt>
    <dgm:pt modelId="{CBF5EC9B-F18D-4F65-BC1A-62963652B27D}" type="sibTrans" cxnId="{837694F2-9EFA-4412-9FB5-405A464D7691}">
      <dgm:prSet/>
      <dgm:spPr/>
      <dgm:t>
        <a:bodyPr/>
        <a:lstStyle/>
        <a:p>
          <a:endParaRPr lang="en-IN"/>
        </a:p>
      </dgm:t>
    </dgm:pt>
    <dgm:pt modelId="{5AB34954-C476-4C65-9D1C-28FF6C262B9C}">
      <dgm:prSet/>
      <dgm:spPr/>
      <dgm:t>
        <a:bodyPr/>
        <a:lstStyle/>
        <a:p>
          <a:r>
            <a:rPr lang="en-IN" b="1" dirty="0"/>
            <a:t>20201COD0012</a:t>
          </a:r>
          <a:endParaRPr lang="en-IN" dirty="0"/>
        </a:p>
      </dgm:t>
    </dgm:pt>
    <dgm:pt modelId="{CB3F9FED-49A7-4A01-9A24-86D22ABB00F7}" type="parTrans" cxnId="{D7563725-303D-460A-B7F3-8C456FEB3E50}">
      <dgm:prSet/>
      <dgm:spPr/>
      <dgm:t>
        <a:bodyPr/>
        <a:lstStyle/>
        <a:p>
          <a:endParaRPr lang="en-IN"/>
        </a:p>
      </dgm:t>
    </dgm:pt>
    <dgm:pt modelId="{23EC5F56-9963-4D1A-BF8F-6F05F223E30B}" type="sibTrans" cxnId="{D7563725-303D-460A-B7F3-8C456FEB3E50}">
      <dgm:prSet/>
      <dgm:spPr/>
      <dgm:t>
        <a:bodyPr/>
        <a:lstStyle/>
        <a:p>
          <a:endParaRPr lang="en-IN"/>
        </a:p>
      </dgm:t>
    </dgm:pt>
    <dgm:pt modelId="{9B3AE318-EF7A-422C-84D7-648C82D4C06C}">
      <dgm:prSet/>
      <dgm:spPr/>
      <dgm:t>
        <a:bodyPr/>
        <a:lstStyle/>
        <a:p>
          <a:r>
            <a:rPr lang="en-IN" b="1" dirty="0"/>
            <a:t>20201COD0028</a:t>
          </a:r>
          <a:endParaRPr lang="en-IN" dirty="0"/>
        </a:p>
      </dgm:t>
    </dgm:pt>
    <dgm:pt modelId="{19ECE9EC-603D-482C-8735-6F935E57B1DB}" type="parTrans" cxnId="{9CED5E22-1014-4A3E-A760-1FAF46F93A82}">
      <dgm:prSet/>
      <dgm:spPr/>
      <dgm:t>
        <a:bodyPr/>
        <a:lstStyle/>
        <a:p>
          <a:endParaRPr lang="en-IN"/>
        </a:p>
      </dgm:t>
    </dgm:pt>
    <dgm:pt modelId="{EEBBAF76-D49E-44DA-A014-FDDF50B858DE}" type="sibTrans" cxnId="{9CED5E22-1014-4A3E-A760-1FAF46F93A82}">
      <dgm:prSet/>
      <dgm:spPr/>
      <dgm:t>
        <a:bodyPr/>
        <a:lstStyle/>
        <a:p>
          <a:endParaRPr lang="en-IN"/>
        </a:p>
      </dgm:t>
    </dgm:pt>
    <dgm:pt modelId="{D08F16DC-6491-4DD9-803F-F98761699855}">
      <dgm:prSet/>
      <dgm:spPr/>
      <dgm:t>
        <a:bodyPr/>
        <a:lstStyle/>
        <a:p>
          <a:r>
            <a:rPr lang="en-IN" b="1" dirty="0"/>
            <a:t>20201COD0016</a:t>
          </a:r>
          <a:endParaRPr lang="en-IN" dirty="0"/>
        </a:p>
      </dgm:t>
    </dgm:pt>
    <dgm:pt modelId="{A7D9490A-350F-4563-8680-DA5FBE939E7A}" type="parTrans" cxnId="{2EB41A09-4768-45D2-AAC6-7C65A6F1D157}">
      <dgm:prSet/>
      <dgm:spPr/>
      <dgm:t>
        <a:bodyPr/>
        <a:lstStyle/>
        <a:p>
          <a:endParaRPr lang="en-IN"/>
        </a:p>
      </dgm:t>
    </dgm:pt>
    <dgm:pt modelId="{79D6E7E9-B79A-428E-8FA5-542E6E83425E}" type="sibTrans" cxnId="{2EB41A09-4768-45D2-AAC6-7C65A6F1D157}">
      <dgm:prSet/>
      <dgm:spPr/>
      <dgm:t>
        <a:bodyPr/>
        <a:lstStyle/>
        <a:p>
          <a:endParaRPr lang="en-IN"/>
        </a:p>
      </dgm:t>
    </dgm:pt>
    <dgm:pt modelId="{F1B6A388-0E95-4951-8874-A4843129642B}">
      <dgm:prSet/>
      <dgm:spPr/>
      <dgm:t>
        <a:bodyPr/>
        <a:lstStyle/>
        <a:p>
          <a:r>
            <a:rPr lang="en-IN" dirty="0"/>
            <a:t>P.SIVA RAMI REDDY</a:t>
          </a:r>
        </a:p>
      </dgm:t>
    </dgm:pt>
    <dgm:pt modelId="{BA52F7BC-DE70-4B6E-9AC7-05403375B2B8}" type="sibTrans" cxnId="{30B70B16-F942-4871-8F2D-856E24569F20}">
      <dgm:prSet/>
      <dgm:spPr/>
      <dgm:t>
        <a:bodyPr/>
        <a:lstStyle/>
        <a:p>
          <a:endParaRPr lang="en-IN"/>
        </a:p>
      </dgm:t>
    </dgm:pt>
    <dgm:pt modelId="{711CA97C-DE6A-477C-B418-6B93439D1CA7}" type="parTrans" cxnId="{30B70B16-F942-4871-8F2D-856E24569F20}">
      <dgm:prSet/>
      <dgm:spPr/>
      <dgm:t>
        <a:bodyPr/>
        <a:lstStyle/>
        <a:p>
          <a:endParaRPr lang="en-IN"/>
        </a:p>
      </dgm:t>
    </dgm:pt>
    <dgm:pt modelId="{6DDE6BAD-9655-4210-BF9C-EA38509C9676}">
      <dgm:prSet/>
      <dgm:spPr/>
      <dgm:t>
        <a:bodyPr/>
        <a:lstStyle/>
        <a:p>
          <a:r>
            <a:rPr lang="en-IN" dirty="0"/>
            <a:t>P.DINESH</a:t>
          </a:r>
        </a:p>
      </dgm:t>
    </dgm:pt>
    <dgm:pt modelId="{5A2243A3-DCF5-4299-BFD2-58491EF9F9D0}" type="sibTrans" cxnId="{A3CAD630-824B-4D2E-B009-D9EA1727C70E}">
      <dgm:prSet/>
      <dgm:spPr/>
      <dgm:t>
        <a:bodyPr/>
        <a:lstStyle/>
        <a:p>
          <a:endParaRPr lang="en-IN"/>
        </a:p>
      </dgm:t>
    </dgm:pt>
    <dgm:pt modelId="{C0EF98FA-3BB2-4BFE-90E5-12A8AAA59470}" type="parTrans" cxnId="{A3CAD630-824B-4D2E-B009-D9EA1727C70E}">
      <dgm:prSet/>
      <dgm:spPr/>
      <dgm:t>
        <a:bodyPr/>
        <a:lstStyle/>
        <a:p>
          <a:endParaRPr lang="en-IN"/>
        </a:p>
      </dgm:t>
    </dgm:pt>
    <dgm:pt modelId="{CFBF3B85-FD3F-4157-A3D2-7244F40BE6C7}" type="pres">
      <dgm:prSet presAssocID="{FDAD6642-DC37-472E-A60D-42271A12FF86}" presName="diagram" presStyleCnt="0">
        <dgm:presLayoutVars>
          <dgm:chPref val="1"/>
          <dgm:dir/>
          <dgm:animOne val="branch"/>
          <dgm:animLvl val="lvl"/>
          <dgm:resizeHandles/>
        </dgm:presLayoutVars>
      </dgm:prSet>
      <dgm:spPr/>
    </dgm:pt>
    <dgm:pt modelId="{79E26295-F959-48DB-B609-B97E1A387016}" type="pres">
      <dgm:prSet presAssocID="{5E275110-1BDE-426A-8107-902B608259C4}" presName="root" presStyleCnt="0"/>
      <dgm:spPr/>
    </dgm:pt>
    <dgm:pt modelId="{CAB1905D-23B5-47D6-935B-71285CFDACE1}" type="pres">
      <dgm:prSet presAssocID="{5E275110-1BDE-426A-8107-902B608259C4}" presName="rootComposite" presStyleCnt="0"/>
      <dgm:spPr/>
    </dgm:pt>
    <dgm:pt modelId="{FD178A32-8CA6-4FC1-80A4-43CD11E34017}" type="pres">
      <dgm:prSet presAssocID="{5E275110-1BDE-426A-8107-902B608259C4}" presName="rootText" presStyleLbl="node1" presStyleIdx="0" presStyleCnt="5"/>
      <dgm:spPr/>
    </dgm:pt>
    <dgm:pt modelId="{77435912-1999-4DDC-A25E-4D726FA916DE}" type="pres">
      <dgm:prSet presAssocID="{5E275110-1BDE-426A-8107-902B608259C4}" presName="rootConnector" presStyleLbl="node1" presStyleIdx="0" presStyleCnt="5"/>
      <dgm:spPr/>
    </dgm:pt>
    <dgm:pt modelId="{39C995DA-A27D-48E4-9737-F3BE6C517114}" type="pres">
      <dgm:prSet presAssocID="{5E275110-1BDE-426A-8107-902B608259C4}" presName="childShape" presStyleCnt="0"/>
      <dgm:spPr/>
    </dgm:pt>
    <dgm:pt modelId="{204CD2DC-72B7-4DFE-AE2C-F5A668BFD463}" type="pres">
      <dgm:prSet presAssocID="{FB0371EA-4F3F-41A8-89C4-39A477C71195}" presName="Name13" presStyleLbl="parChTrans1D2" presStyleIdx="0" presStyleCnt="5"/>
      <dgm:spPr/>
    </dgm:pt>
    <dgm:pt modelId="{79FC8741-C193-4AB2-AF26-FE255CA492A4}" type="pres">
      <dgm:prSet presAssocID="{F20A144A-98C2-44DF-98B5-92A656436827}" presName="childText" presStyleLbl="bgAcc1" presStyleIdx="0" presStyleCnt="5">
        <dgm:presLayoutVars>
          <dgm:bulletEnabled val="1"/>
        </dgm:presLayoutVars>
      </dgm:prSet>
      <dgm:spPr/>
    </dgm:pt>
    <dgm:pt modelId="{04796CC2-6BD4-4D67-8363-29EA097A1DDD}" type="pres">
      <dgm:prSet presAssocID="{B37A424B-88B1-4E19-B4D9-2AA265914BA8}" presName="root" presStyleCnt="0"/>
      <dgm:spPr/>
    </dgm:pt>
    <dgm:pt modelId="{B6248995-134A-4E1D-AA94-0A78615FBBDE}" type="pres">
      <dgm:prSet presAssocID="{B37A424B-88B1-4E19-B4D9-2AA265914BA8}" presName="rootComposite" presStyleCnt="0"/>
      <dgm:spPr/>
    </dgm:pt>
    <dgm:pt modelId="{9DAD2953-CC39-4D10-976C-78410DA7B4EA}" type="pres">
      <dgm:prSet presAssocID="{B37A424B-88B1-4E19-B4D9-2AA265914BA8}" presName="rootText" presStyleLbl="node1" presStyleIdx="1" presStyleCnt="5"/>
      <dgm:spPr/>
    </dgm:pt>
    <dgm:pt modelId="{DD723DB6-9557-4A2A-948E-FBDD14817807}" type="pres">
      <dgm:prSet presAssocID="{B37A424B-88B1-4E19-B4D9-2AA265914BA8}" presName="rootConnector" presStyleLbl="node1" presStyleIdx="1" presStyleCnt="5"/>
      <dgm:spPr/>
    </dgm:pt>
    <dgm:pt modelId="{F2E62BC5-072B-4D3A-8DC4-3B5E66D46862}" type="pres">
      <dgm:prSet presAssocID="{B37A424B-88B1-4E19-B4D9-2AA265914BA8}" presName="childShape" presStyleCnt="0"/>
      <dgm:spPr/>
    </dgm:pt>
    <dgm:pt modelId="{9ED810B1-86EB-4C21-8EC5-4C596DE7FC57}" type="pres">
      <dgm:prSet presAssocID="{37EE281A-128B-4135-975D-3810658577FE}" presName="Name13" presStyleLbl="parChTrans1D2" presStyleIdx="1" presStyleCnt="5"/>
      <dgm:spPr/>
    </dgm:pt>
    <dgm:pt modelId="{AFDE3834-A74B-4DC5-A062-FC8E3BCDF686}" type="pres">
      <dgm:prSet presAssocID="{9AB7D6E0-A125-49B8-8119-313C1FB3E38E}" presName="childText" presStyleLbl="bgAcc1" presStyleIdx="1" presStyleCnt="5">
        <dgm:presLayoutVars>
          <dgm:bulletEnabled val="1"/>
        </dgm:presLayoutVars>
      </dgm:prSet>
      <dgm:spPr/>
    </dgm:pt>
    <dgm:pt modelId="{336E8CA6-E412-42B5-9B28-B915A56FC049}" type="pres">
      <dgm:prSet presAssocID="{0622EF16-B247-4F6B-8CED-90ED6F8C666B}" presName="root" presStyleCnt="0"/>
      <dgm:spPr/>
    </dgm:pt>
    <dgm:pt modelId="{93FBDB95-B6F1-4FD6-8EFB-8B3DE3CDD1D3}" type="pres">
      <dgm:prSet presAssocID="{0622EF16-B247-4F6B-8CED-90ED6F8C666B}" presName="rootComposite" presStyleCnt="0"/>
      <dgm:spPr/>
    </dgm:pt>
    <dgm:pt modelId="{52539E90-21C5-4FBF-9E75-9A4E71767C59}" type="pres">
      <dgm:prSet presAssocID="{0622EF16-B247-4F6B-8CED-90ED6F8C666B}" presName="rootText" presStyleLbl="node1" presStyleIdx="2" presStyleCnt="5"/>
      <dgm:spPr/>
    </dgm:pt>
    <dgm:pt modelId="{05C3C7A6-B687-452F-B747-42D50B879A62}" type="pres">
      <dgm:prSet presAssocID="{0622EF16-B247-4F6B-8CED-90ED6F8C666B}" presName="rootConnector" presStyleLbl="node1" presStyleIdx="2" presStyleCnt="5"/>
      <dgm:spPr/>
    </dgm:pt>
    <dgm:pt modelId="{B5196569-7766-49AE-85BF-B9D259800314}" type="pres">
      <dgm:prSet presAssocID="{0622EF16-B247-4F6B-8CED-90ED6F8C666B}" presName="childShape" presStyleCnt="0"/>
      <dgm:spPr/>
    </dgm:pt>
    <dgm:pt modelId="{268D90A5-AE99-4CDB-83A8-FA59B4C38189}" type="pres">
      <dgm:prSet presAssocID="{CB3F9FED-49A7-4A01-9A24-86D22ABB00F7}" presName="Name13" presStyleLbl="parChTrans1D2" presStyleIdx="2" presStyleCnt="5"/>
      <dgm:spPr/>
    </dgm:pt>
    <dgm:pt modelId="{94600B3D-3B38-44D5-8F42-BAC95A039CC1}" type="pres">
      <dgm:prSet presAssocID="{5AB34954-C476-4C65-9D1C-28FF6C262B9C}" presName="childText" presStyleLbl="bgAcc1" presStyleIdx="2" presStyleCnt="5">
        <dgm:presLayoutVars>
          <dgm:bulletEnabled val="1"/>
        </dgm:presLayoutVars>
      </dgm:prSet>
      <dgm:spPr/>
    </dgm:pt>
    <dgm:pt modelId="{A9DD15C0-F1A7-417C-92D7-BB9CBC8FD486}" type="pres">
      <dgm:prSet presAssocID="{F1B6A388-0E95-4951-8874-A4843129642B}" presName="root" presStyleCnt="0"/>
      <dgm:spPr/>
    </dgm:pt>
    <dgm:pt modelId="{D6079145-8280-435E-A7FE-BFBD5382574A}" type="pres">
      <dgm:prSet presAssocID="{F1B6A388-0E95-4951-8874-A4843129642B}" presName="rootComposite" presStyleCnt="0"/>
      <dgm:spPr/>
    </dgm:pt>
    <dgm:pt modelId="{A1742376-C1F2-42C4-B0C6-949B93A119C0}" type="pres">
      <dgm:prSet presAssocID="{F1B6A388-0E95-4951-8874-A4843129642B}" presName="rootText" presStyleLbl="node1" presStyleIdx="3" presStyleCnt="5"/>
      <dgm:spPr/>
    </dgm:pt>
    <dgm:pt modelId="{CD57A143-B619-4F97-BE15-733D5080D6EC}" type="pres">
      <dgm:prSet presAssocID="{F1B6A388-0E95-4951-8874-A4843129642B}" presName="rootConnector" presStyleLbl="node1" presStyleIdx="3" presStyleCnt="5"/>
      <dgm:spPr/>
    </dgm:pt>
    <dgm:pt modelId="{CD4904EE-6FF7-471F-BEF6-80A96A286E54}" type="pres">
      <dgm:prSet presAssocID="{F1B6A388-0E95-4951-8874-A4843129642B}" presName="childShape" presStyleCnt="0"/>
      <dgm:spPr/>
    </dgm:pt>
    <dgm:pt modelId="{BEFE0B4B-E61C-4D4D-A2BA-147BBC93F10B}" type="pres">
      <dgm:prSet presAssocID="{19ECE9EC-603D-482C-8735-6F935E57B1DB}" presName="Name13" presStyleLbl="parChTrans1D2" presStyleIdx="3" presStyleCnt="5"/>
      <dgm:spPr/>
    </dgm:pt>
    <dgm:pt modelId="{DAC03E5D-98C1-424F-B6B5-5E9E2DD93617}" type="pres">
      <dgm:prSet presAssocID="{9B3AE318-EF7A-422C-84D7-648C82D4C06C}" presName="childText" presStyleLbl="bgAcc1" presStyleIdx="3" presStyleCnt="5">
        <dgm:presLayoutVars>
          <dgm:bulletEnabled val="1"/>
        </dgm:presLayoutVars>
      </dgm:prSet>
      <dgm:spPr/>
    </dgm:pt>
    <dgm:pt modelId="{BDD19F1F-596A-442C-98C4-73675231243A}" type="pres">
      <dgm:prSet presAssocID="{6DDE6BAD-9655-4210-BF9C-EA38509C9676}" presName="root" presStyleCnt="0"/>
      <dgm:spPr/>
    </dgm:pt>
    <dgm:pt modelId="{861CE24C-1D45-4CA1-BC51-1F30379EE535}" type="pres">
      <dgm:prSet presAssocID="{6DDE6BAD-9655-4210-BF9C-EA38509C9676}" presName="rootComposite" presStyleCnt="0"/>
      <dgm:spPr/>
    </dgm:pt>
    <dgm:pt modelId="{4C450312-41BE-491E-9EEC-9C52703172CA}" type="pres">
      <dgm:prSet presAssocID="{6DDE6BAD-9655-4210-BF9C-EA38509C9676}" presName="rootText" presStyleLbl="node1" presStyleIdx="4" presStyleCnt="5"/>
      <dgm:spPr/>
    </dgm:pt>
    <dgm:pt modelId="{40060169-5E0B-4D32-B33F-552162ED040B}" type="pres">
      <dgm:prSet presAssocID="{6DDE6BAD-9655-4210-BF9C-EA38509C9676}" presName="rootConnector" presStyleLbl="node1" presStyleIdx="4" presStyleCnt="5"/>
      <dgm:spPr/>
    </dgm:pt>
    <dgm:pt modelId="{30A18E34-5323-492F-9D8E-EEE809F495E5}" type="pres">
      <dgm:prSet presAssocID="{6DDE6BAD-9655-4210-BF9C-EA38509C9676}" presName="childShape" presStyleCnt="0"/>
      <dgm:spPr/>
    </dgm:pt>
    <dgm:pt modelId="{52DD117A-0D41-4A84-BF49-11C1A2B7F8E6}" type="pres">
      <dgm:prSet presAssocID="{A7D9490A-350F-4563-8680-DA5FBE939E7A}" presName="Name13" presStyleLbl="parChTrans1D2" presStyleIdx="4" presStyleCnt="5"/>
      <dgm:spPr/>
    </dgm:pt>
    <dgm:pt modelId="{48BDE035-2CD0-4F89-9627-ED49EBCB60C4}" type="pres">
      <dgm:prSet presAssocID="{D08F16DC-6491-4DD9-803F-F98761699855}" presName="childText" presStyleLbl="bgAcc1" presStyleIdx="4" presStyleCnt="5">
        <dgm:presLayoutVars>
          <dgm:bulletEnabled val="1"/>
        </dgm:presLayoutVars>
      </dgm:prSet>
      <dgm:spPr/>
    </dgm:pt>
  </dgm:ptLst>
  <dgm:cxnLst>
    <dgm:cxn modelId="{CB164807-814E-449B-8226-424C6AAD9A6A}" type="presOf" srcId="{5E275110-1BDE-426A-8107-902B608259C4}" destId="{77435912-1999-4DDC-A25E-4D726FA916DE}" srcOrd="1" destOrd="0" presId="urn:microsoft.com/office/officeart/2005/8/layout/hierarchy3"/>
    <dgm:cxn modelId="{2EB41A09-4768-45D2-AAC6-7C65A6F1D157}" srcId="{6DDE6BAD-9655-4210-BF9C-EA38509C9676}" destId="{D08F16DC-6491-4DD9-803F-F98761699855}" srcOrd="0" destOrd="0" parTransId="{A7D9490A-350F-4563-8680-DA5FBE939E7A}" sibTransId="{79D6E7E9-B79A-428E-8FA5-542E6E83425E}"/>
    <dgm:cxn modelId="{30B70B16-F942-4871-8F2D-856E24569F20}" srcId="{FDAD6642-DC37-472E-A60D-42271A12FF86}" destId="{F1B6A388-0E95-4951-8874-A4843129642B}" srcOrd="3" destOrd="0" parTransId="{711CA97C-DE6A-477C-B418-6B93439D1CA7}" sibTransId="{BA52F7BC-DE70-4B6E-9AC7-05403375B2B8}"/>
    <dgm:cxn modelId="{F4CF2E1F-92B1-4BED-8C46-CF2830051917}" type="presOf" srcId="{6DDE6BAD-9655-4210-BF9C-EA38509C9676}" destId="{40060169-5E0B-4D32-B33F-552162ED040B}" srcOrd="1" destOrd="0" presId="urn:microsoft.com/office/officeart/2005/8/layout/hierarchy3"/>
    <dgm:cxn modelId="{1AC56C1F-7AC6-402D-B608-CA80FDB9BF38}" type="presOf" srcId="{F1B6A388-0E95-4951-8874-A4843129642B}" destId="{A1742376-C1F2-42C4-B0C6-949B93A119C0}" srcOrd="0" destOrd="0" presId="urn:microsoft.com/office/officeart/2005/8/layout/hierarchy3"/>
    <dgm:cxn modelId="{9CED5E22-1014-4A3E-A760-1FAF46F93A82}" srcId="{F1B6A388-0E95-4951-8874-A4843129642B}" destId="{9B3AE318-EF7A-422C-84D7-648C82D4C06C}" srcOrd="0" destOrd="0" parTransId="{19ECE9EC-603D-482C-8735-6F935E57B1DB}" sibTransId="{EEBBAF76-D49E-44DA-A014-FDDF50B858DE}"/>
    <dgm:cxn modelId="{00E49A22-E33D-42C3-8CB6-E63ECDF6E440}" type="presOf" srcId="{9AB7D6E0-A125-49B8-8119-313C1FB3E38E}" destId="{AFDE3834-A74B-4DC5-A062-FC8E3BCDF686}" srcOrd="0" destOrd="0" presId="urn:microsoft.com/office/officeart/2005/8/layout/hierarchy3"/>
    <dgm:cxn modelId="{D7563725-303D-460A-B7F3-8C456FEB3E50}" srcId="{0622EF16-B247-4F6B-8CED-90ED6F8C666B}" destId="{5AB34954-C476-4C65-9D1C-28FF6C262B9C}" srcOrd="0" destOrd="0" parTransId="{CB3F9FED-49A7-4A01-9A24-86D22ABB00F7}" sibTransId="{23EC5F56-9963-4D1A-BF8F-6F05F223E30B}"/>
    <dgm:cxn modelId="{A3CAD630-824B-4D2E-B009-D9EA1727C70E}" srcId="{FDAD6642-DC37-472E-A60D-42271A12FF86}" destId="{6DDE6BAD-9655-4210-BF9C-EA38509C9676}" srcOrd="4" destOrd="0" parTransId="{C0EF98FA-3BB2-4BFE-90E5-12A8AAA59470}" sibTransId="{5A2243A3-DCF5-4299-BFD2-58491EF9F9D0}"/>
    <dgm:cxn modelId="{15C3CC39-2118-4CA1-A9AE-94338E30B258}" type="presOf" srcId="{CB3F9FED-49A7-4A01-9A24-86D22ABB00F7}" destId="{268D90A5-AE99-4CDB-83A8-FA59B4C38189}" srcOrd="0" destOrd="0" presId="urn:microsoft.com/office/officeart/2005/8/layout/hierarchy3"/>
    <dgm:cxn modelId="{662FBA3B-0EF1-4719-BCC8-A5FB228FF0E5}" type="presOf" srcId="{37EE281A-128B-4135-975D-3810658577FE}" destId="{9ED810B1-86EB-4C21-8EC5-4C596DE7FC57}" srcOrd="0" destOrd="0" presId="urn:microsoft.com/office/officeart/2005/8/layout/hierarchy3"/>
    <dgm:cxn modelId="{259A9E5E-6F9C-4EF6-9823-C4C6CDCFE244}" type="presOf" srcId="{6DDE6BAD-9655-4210-BF9C-EA38509C9676}" destId="{4C450312-41BE-491E-9EEC-9C52703172CA}" srcOrd="0" destOrd="0" presId="urn:microsoft.com/office/officeart/2005/8/layout/hierarchy3"/>
    <dgm:cxn modelId="{30EA6062-1D63-4963-BF36-73D112D472CD}" srcId="{B37A424B-88B1-4E19-B4D9-2AA265914BA8}" destId="{9AB7D6E0-A125-49B8-8119-313C1FB3E38E}" srcOrd="0" destOrd="0" parTransId="{37EE281A-128B-4135-975D-3810658577FE}" sibTransId="{051B072B-DB52-4A29-8AA3-CEA17962F24E}"/>
    <dgm:cxn modelId="{8EDC8E65-588D-477F-8B78-9EABC32A28E2}" srcId="{FDAD6642-DC37-472E-A60D-42271A12FF86}" destId="{B37A424B-88B1-4E19-B4D9-2AA265914BA8}" srcOrd="1" destOrd="0" parTransId="{F71B4303-9D89-4A60-A09F-F7E43C3D694F}" sibTransId="{807BABA3-3C5C-4678-A588-D0C0D1A99786}"/>
    <dgm:cxn modelId="{77DBD06D-11C3-4B68-8DE0-215C9FDEE664}" type="presOf" srcId="{9B3AE318-EF7A-422C-84D7-648C82D4C06C}" destId="{DAC03E5D-98C1-424F-B6B5-5E9E2DD93617}" srcOrd="0" destOrd="0" presId="urn:microsoft.com/office/officeart/2005/8/layout/hierarchy3"/>
    <dgm:cxn modelId="{98CE1551-2E52-4E1A-AC13-EE00BC0FC8C2}" type="presOf" srcId="{0622EF16-B247-4F6B-8CED-90ED6F8C666B}" destId="{52539E90-21C5-4FBF-9E75-9A4E71767C59}" srcOrd="0" destOrd="0" presId="urn:microsoft.com/office/officeart/2005/8/layout/hierarchy3"/>
    <dgm:cxn modelId="{DC238175-7FBC-4F59-8841-861EDC95E9A3}" type="presOf" srcId="{F20A144A-98C2-44DF-98B5-92A656436827}" destId="{79FC8741-C193-4AB2-AF26-FE255CA492A4}" srcOrd="0" destOrd="0" presId="urn:microsoft.com/office/officeart/2005/8/layout/hierarchy3"/>
    <dgm:cxn modelId="{59380558-39EC-4731-9F6D-6413FAA81608}" type="presOf" srcId="{B37A424B-88B1-4E19-B4D9-2AA265914BA8}" destId="{9DAD2953-CC39-4D10-976C-78410DA7B4EA}" srcOrd="0" destOrd="0" presId="urn:microsoft.com/office/officeart/2005/8/layout/hierarchy3"/>
    <dgm:cxn modelId="{CD8AC98F-0EBD-46FE-8E0F-EFA8A6C6A408}" type="presOf" srcId="{0622EF16-B247-4F6B-8CED-90ED6F8C666B}" destId="{05C3C7A6-B687-452F-B747-42D50B879A62}" srcOrd="1" destOrd="0" presId="urn:microsoft.com/office/officeart/2005/8/layout/hierarchy3"/>
    <dgm:cxn modelId="{F41D2494-654B-4122-9E5E-04A429038A7D}" type="presOf" srcId="{19ECE9EC-603D-482C-8735-6F935E57B1DB}" destId="{BEFE0B4B-E61C-4D4D-A2BA-147BBC93F10B}" srcOrd="0" destOrd="0" presId="urn:microsoft.com/office/officeart/2005/8/layout/hierarchy3"/>
    <dgm:cxn modelId="{1F8457A6-1D98-45CA-AF7C-4C65E8D7E804}" type="presOf" srcId="{5E275110-1BDE-426A-8107-902B608259C4}" destId="{FD178A32-8CA6-4FC1-80A4-43CD11E34017}" srcOrd="0" destOrd="0" presId="urn:microsoft.com/office/officeart/2005/8/layout/hierarchy3"/>
    <dgm:cxn modelId="{BCE6DFA8-F4B3-4C23-AB7A-8C5556B769E8}" type="presOf" srcId="{5AB34954-C476-4C65-9D1C-28FF6C262B9C}" destId="{94600B3D-3B38-44D5-8F42-BAC95A039CC1}" srcOrd="0" destOrd="0" presId="urn:microsoft.com/office/officeart/2005/8/layout/hierarchy3"/>
    <dgm:cxn modelId="{88620BB0-52BD-42B0-A4C5-14A967B59A65}" type="presOf" srcId="{FDAD6642-DC37-472E-A60D-42271A12FF86}" destId="{CFBF3B85-FD3F-4157-A3D2-7244F40BE6C7}" srcOrd="0" destOrd="0" presId="urn:microsoft.com/office/officeart/2005/8/layout/hierarchy3"/>
    <dgm:cxn modelId="{614FB1B2-E485-410F-878A-82AAF10CEABB}" type="presOf" srcId="{B37A424B-88B1-4E19-B4D9-2AA265914BA8}" destId="{DD723DB6-9557-4A2A-948E-FBDD14817807}" srcOrd="1" destOrd="0" presId="urn:microsoft.com/office/officeart/2005/8/layout/hierarchy3"/>
    <dgm:cxn modelId="{0C4F75BB-0174-4B8C-9D79-3AA531AD2A48}" type="presOf" srcId="{FB0371EA-4F3F-41A8-89C4-39A477C71195}" destId="{204CD2DC-72B7-4DFE-AE2C-F5A668BFD463}" srcOrd="0" destOrd="0" presId="urn:microsoft.com/office/officeart/2005/8/layout/hierarchy3"/>
    <dgm:cxn modelId="{8D129FCB-9838-4216-9808-5D67ED939DD3}" srcId="{FDAD6642-DC37-472E-A60D-42271A12FF86}" destId="{5E275110-1BDE-426A-8107-902B608259C4}" srcOrd="0" destOrd="0" parTransId="{396E32B9-9DF6-4FCF-80A8-DD6A728D3BEE}" sibTransId="{F76FE9D0-E742-4283-8F53-A952464CF658}"/>
    <dgm:cxn modelId="{12C4F9DE-65EE-41AD-ABEA-569E9C0A6387}" srcId="{5E275110-1BDE-426A-8107-902B608259C4}" destId="{F20A144A-98C2-44DF-98B5-92A656436827}" srcOrd="0" destOrd="0" parTransId="{FB0371EA-4F3F-41A8-89C4-39A477C71195}" sibTransId="{4B7241A9-4D73-452D-BB68-26C6CFECF2E1}"/>
    <dgm:cxn modelId="{448DC2E0-A82B-4275-8A3D-C27A4AAB45C8}" type="presOf" srcId="{F1B6A388-0E95-4951-8874-A4843129642B}" destId="{CD57A143-B619-4F97-BE15-733D5080D6EC}" srcOrd="1" destOrd="0" presId="urn:microsoft.com/office/officeart/2005/8/layout/hierarchy3"/>
    <dgm:cxn modelId="{837694F2-9EFA-4412-9FB5-405A464D7691}" srcId="{FDAD6642-DC37-472E-A60D-42271A12FF86}" destId="{0622EF16-B247-4F6B-8CED-90ED6F8C666B}" srcOrd="2" destOrd="0" parTransId="{90261676-0072-400F-812D-8FBAEB466D27}" sibTransId="{CBF5EC9B-F18D-4F65-BC1A-62963652B27D}"/>
    <dgm:cxn modelId="{60F38EF5-D0E8-4CE0-A7D9-F39E1A544B6A}" type="presOf" srcId="{D08F16DC-6491-4DD9-803F-F98761699855}" destId="{48BDE035-2CD0-4F89-9627-ED49EBCB60C4}" srcOrd="0" destOrd="0" presId="urn:microsoft.com/office/officeart/2005/8/layout/hierarchy3"/>
    <dgm:cxn modelId="{D6A42FFB-3C72-45FF-83F3-9160C8C3BE57}" type="presOf" srcId="{A7D9490A-350F-4563-8680-DA5FBE939E7A}" destId="{52DD117A-0D41-4A84-BF49-11C1A2B7F8E6}" srcOrd="0" destOrd="0" presId="urn:microsoft.com/office/officeart/2005/8/layout/hierarchy3"/>
    <dgm:cxn modelId="{78121AE5-D6F9-4635-AF19-59A21935ACFF}" type="presParOf" srcId="{CFBF3B85-FD3F-4157-A3D2-7244F40BE6C7}" destId="{79E26295-F959-48DB-B609-B97E1A387016}" srcOrd="0" destOrd="0" presId="urn:microsoft.com/office/officeart/2005/8/layout/hierarchy3"/>
    <dgm:cxn modelId="{3F7BF078-EAC4-40FA-BF15-0F3C7EADE02B}" type="presParOf" srcId="{79E26295-F959-48DB-B609-B97E1A387016}" destId="{CAB1905D-23B5-47D6-935B-71285CFDACE1}" srcOrd="0" destOrd="0" presId="urn:microsoft.com/office/officeart/2005/8/layout/hierarchy3"/>
    <dgm:cxn modelId="{6E4D8762-EB44-47C1-8940-F2936A5E5C1C}" type="presParOf" srcId="{CAB1905D-23B5-47D6-935B-71285CFDACE1}" destId="{FD178A32-8CA6-4FC1-80A4-43CD11E34017}" srcOrd="0" destOrd="0" presId="urn:microsoft.com/office/officeart/2005/8/layout/hierarchy3"/>
    <dgm:cxn modelId="{2C6CC5DA-7F4D-47F7-AF9B-A59379D79DAE}" type="presParOf" srcId="{CAB1905D-23B5-47D6-935B-71285CFDACE1}" destId="{77435912-1999-4DDC-A25E-4D726FA916DE}" srcOrd="1" destOrd="0" presId="urn:microsoft.com/office/officeart/2005/8/layout/hierarchy3"/>
    <dgm:cxn modelId="{E4FD49D6-8AE2-4E2E-B045-14F56D47CF79}" type="presParOf" srcId="{79E26295-F959-48DB-B609-B97E1A387016}" destId="{39C995DA-A27D-48E4-9737-F3BE6C517114}" srcOrd="1" destOrd="0" presId="urn:microsoft.com/office/officeart/2005/8/layout/hierarchy3"/>
    <dgm:cxn modelId="{9BD9C12F-4AA8-4B82-90A5-13F69D943E1B}" type="presParOf" srcId="{39C995DA-A27D-48E4-9737-F3BE6C517114}" destId="{204CD2DC-72B7-4DFE-AE2C-F5A668BFD463}" srcOrd="0" destOrd="0" presId="urn:microsoft.com/office/officeart/2005/8/layout/hierarchy3"/>
    <dgm:cxn modelId="{B2F5757F-C996-4ACE-B987-5797164CDE01}" type="presParOf" srcId="{39C995DA-A27D-48E4-9737-F3BE6C517114}" destId="{79FC8741-C193-4AB2-AF26-FE255CA492A4}" srcOrd="1" destOrd="0" presId="urn:microsoft.com/office/officeart/2005/8/layout/hierarchy3"/>
    <dgm:cxn modelId="{0448E231-7E4B-4D2A-BF80-172FBB84038B}" type="presParOf" srcId="{CFBF3B85-FD3F-4157-A3D2-7244F40BE6C7}" destId="{04796CC2-6BD4-4D67-8363-29EA097A1DDD}" srcOrd="1" destOrd="0" presId="urn:microsoft.com/office/officeart/2005/8/layout/hierarchy3"/>
    <dgm:cxn modelId="{A2255DFC-01EC-4483-9398-102E3B19791C}" type="presParOf" srcId="{04796CC2-6BD4-4D67-8363-29EA097A1DDD}" destId="{B6248995-134A-4E1D-AA94-0A78615FBBDE}" srcOrd="0" destOrd="0" presId="urn:microsoft.com/office/officeart/2005/8/layout/hierarchy3"/>
    <dgm:cxn modelId="{7FDB53F0-DE14-4CE6-83D3-787617EC693F}" type="presParOf" srcId="{B6248995-134A-4E1D-AA94-0A78615FBBDE}" destId="{9DAD2953-CC39-4D10-976C-78410DA7B4EA}" srcOrd="0" destOrd="0" presId="urn:microsoft.com/office/officeart/2005/8/layout/hierarchy3"/>
    <dgm:cxn modelId="{02DF0F46-A9A5-459A-BC80-A2755AB37C30}" type="presParOf" srcId="{B6248995-134A-4E1D-AA94-0A78615FBBDE}" destId="{DD723DB6-9557-4A2A-948E-FBDD14817807}" srcOrd="1" destOrd="0" presId="urn:microsoft.com/office/officeart/2005/8/layout/hierarchy3"/>
    <dgm:cxn modelId="{ADABC40E-3682-458D-80BE-783996C9B3F6}" type="presParOf" srcId="{04796CC2-6BD4-4D67-8363-29EA097A1DDD}" destId="{F2E62BC5-072B-4D3A-8DC4-3B5E66D46862}" srcOrd="1" destOrd="0" presId="urn:microsoft.com/office/officeart/2005/8/layout/hierarchy3"/>
    <dgm:cxn modelId="{B23B13B9-9BC4-4E00-9142-AE26F8329F02}" type="presParOf" srcId="{F2E62BC5-072B-4D3A-8DC4-3B5E66D46862}" destId="{9ED810B1-86EB-4C21-8EC5-4C596DE7FC57}" srcOrd="0" destOrd="0" presId="urn:microsoft.com/office/officeart/2005/8/layout/hierarchy3"/>
    <dgm:cxn modelId="{E1CBFF54-B77E-40C8-8206-FC5CD228BC65}" type="presParOf" srcId="{F2E62BC5-072B-4D3A-8DC4-3B5E66D46862}" destId="{AFDE3834-A74B-4DC5-A062-FC8E3BCDF686}" srcOrd="1" destOrd="0" presId="urn:microsoft.com/office/officeart/2005/8/layout/hierarchy3"/>
    <dgm:cxn modelId="{B46219AA-A849-45DC-A021-7D343392426A}" type="presParOf" srcId="{CFBF3B85-FD3F-4157-A3D2-7244F40BE6C7}" destId="{336E8CA6-E412-42B5-9B28-B915A56FC049}" srcOrd="2" destOrd="0" presId="urn:microsoft.com/office/officeart/2005/8/layout/hierarchy3"/>
    <dgm:cxn modelId="{1F68FC23-2453-44DE-958D-7834ED70900F}" type="presParOf" srcId="{336E8CA6-E412-42B5-9B28-B915A56FC049}" destId="{93FBDB95-B6F1-4FD6-8EFB-8B3DE3CDD1D3}" srcOrd="0" destOrd="0" presId="urn:microsoft.com/office/officeart/2005/8/layout/hierarchy3"/>
    <dgm:cxn modelId="{D7586C71-553F-471D-8C58-02F82C64C0D5}" type="presParOf" srcId="{93FBDB95-B6F1-4FD6-8EFB-8B3DE3CDD1D3}" destId="{52539E90-21C5-4FBF-9E75-9A4E71767C59}" srcOrd="0" destOrd="0" presId="urn:microsoft.com/office/officeart/2005/8/layout/hierarchy3"/>
    <dgm:cxn modelId="{A767D757-144A-4074-BEA4-B5C20C38CE5D}" type="presParOf" srcId="{93FBDB95-B6F1-4FD6-8EFB-8B3DE3CDD1D3}" destId="{05C3C7A6-B687-452F-B747-42D50B879A62}" srcOrd="1" destOrd="0" presId="urn:microsoft.com/office/officeart/2005/8/layout/hierarchy3"/>
    <dgm:cxn modelId="{DB013C98-8A56-479A-BBAA-BDF24A6E1A1D}" type="presParOf" srcId="{336E8CA6-E412-42B5-9B28-B915A56FC049}" destId="{B5196569-7766-49AE-85BF-B9D259800314}" srcOrd="1" destOrd="0" presId="urn:microsoft.com/office/officeart/2005/8/layout/hierarchy3"/>
    <dgm:cxn modelId="{B424C01F-0BAE-4A87-9781-3556075495A2}" type="presParOf" srcId="{B5196569-7766-49AE-85BF-B9D259800314}" destId="{268D90A5-AE99-4CDB-83A8-FA59B4C38189}" srcOrd="0" destOrd="0" presId="urn:microsoft.com/office/officeart/2005/8/layout/hierarchy3"/>
    <dgm:cxn modelId="{E9E45497-406F-42E2-AD6F-11D6672B8EFB}" type="presParOf" srcId="{B5196569-7766-49AE-85BF-B9D259800314}" destId="{94600B3D-3B38-44D5-8F42-BAC95A039CC1}" srcOrd="1" destOrd="0" presId="urn:microsoft.com/office/officeart/2005/8/layout/hierarchy3"/>
    <dgm:cxn modelId="{1E832D46-3F8D-4931-9512-D25AB01512DB}" type="presParOf" srcId="{CFBF3B85-FD3F-4157-A3D2-7244F40BE6C7}" destId="{A9DD15C0-F1A7-417C-92D7-BB9CBC8FD486}" srcOrd="3" destOrd="0" presId="urn:microsoft.com/office/officeart/2005/8/layout/hierarchy3"/>
    <dgm:cxn modelId="{53BB790C-FA25-4A96-A1C5-8D14F65A3022}" type="presParOf" srcId="{A9DD15C0-F1A7-417C-92D7-BB9CBC8FD486}" destId="{D6079145-8280-435E-A7FE-BFBD5382574A}" srcOrd="0" destOrd="0" presId="urn:microsoft.com/office/officeart/2005/8/layout/hierarchy3"/>
    <dgm:cxn modelId="{7287D36D-FD91-4121-B9AD-1AC0CB79228E}" type="presParOf" srcId="{D6079145-8280-435E-A7FE-BFBD5382574A}" destId="{A1742376-C1F2-42C4-B0C6-949B93A119C0}" srcOrd="0" destOrd="0" presId="urn:microsoft.com/office/officeart/2005/8/layout/hierarchy3"/>
    <dgm:cxn modelId="{9915B373-5D86-4F41-82BA-C9A9DEA81151}" type="presParOf" srcId="{D6079145-8280-435E-A7FE-BFBD5382574A}" destId="{CD57A143-B619-4F97-BE15-733D5080D6EC}" srcOrd="1" destOrd="0" presId="urn:microsoft.com/office/officeart/2005/8/layout/hierarchy3"/>
    <dgm:cxn modelId="{A8489D81-A51D-4CBD-888F-8A5096EEAB30}" type="presParOf" srcId="{A9DD15C0-F1A7-417C-92D7-BB9CBC8FD486}" destId="{CD4904EE-6FF7-471F-BEF6-80A96A286E54}" srcOrd="1" destOrd="0" presId="urn:microsoft.com/office/officeart/2005/8/layout/hierarchy3"/>
    <dgm:cxn modelId="{EFE2F183-DDCD-4A9E-888E-E55204087D13}" type="presParOf" srcId="{CD4904EE-6FF7-471F-BEF6-80A96A286E54}" destId="{BEFE0B4B-E61C-4D4D-A2BA-147BBC93F10B}" srcOrd="0" destOrd="0" presId="urn:microsoft.com/office/officeart/2005/8/layout/hierarchy3"/>
    <dgm:cxn modelId="{8474F406-47AB-4AD7-BE53-E6F27FD67329}" type="presParOf" srcId="{CD4904EE-6FF7-471F-BEF6-80A96A286E54}" destId="{DAC03E5D-98C1-424F-B6B5-5E9E2DD93617}" srcOrd="1" destOrd="0" presId="urn:microsoft.com/office/officeart/2005/8/layout/hierarchy3"/>
    <dgm:cxn modelId="{19EDC3F5-8D2B-4415-A80B-BE947E728780}" type="presParOf" srcId="{CFBF3B85-FD3F-4157-A3D2-7244F40BE6C7}" destId="{BDD19F1F-596A-442C-98C4-73675231243A}" srcOrd="4" destOrd="0" presId="urn:microsoft.com/office/officeart/2005/8/layout/hierarchy3"/>
    <dgm:cxn modelId="{8AD214A9-0B01-4B4F-807A-5348BDC8EDEF}" type="presParOf" srcId="{BDD19F1F-596A-442C-98C4-73675231243A}" destId="{861CE24C-1D45-4CA1-BC51-1F30379EE535}" srcOrd="0" destOrd="0" presId="urn:microsoft.com/office/officeart/2005/8/layout/hierarchy3"/>
    <dgm:cxn modelId="{5F9AA89F-717D-4FC9-BA9D-4D6AC35BCADC}" type="presParOf" srcId="{861CE24C-1D45-4CA1-BC51-1F30379EE535}" destId="{4C450312-41BE-491E-9EEC-9C52703172CA}" srcOrd="0" destOrd="0" presId="urn:microsoft.com/office/officeart/2005/8/layout/hierarchy3"/>
    <dgm:cxn modelId="{5D3D602A-00CA-42FA-9A59-D145858BC8F1}" type="presParOf" srcId="{861CE24C-1D45-4CA1-BC51-1F30379EE535}" destId="{40060169-5E0B-4D32-B33F-552162ED040B}" srcOrd="1" destOrd="0" presId="urn:microsoft.com/office/officeart/2005/8/layout/hierarchy3"/>
    <dgm:cxn modelId="{1CF8F694-27AB-49EC-AC73-EE2F2D8E381A}" type="presParOf" srcId="{BDD19F1F-596A-442C-98C4-73675231243A}" destId="{30A18E34-5323-492F-9D8E-EEE809F495E5}" srcOrd="1" destOrd="0" presId="urn:microsoft.com/office/officeart/2005/8/layout/hierarchy3"/>
    <dgm:cxn modelId="{F44F55DC-E9D5-44EC-A972-6AD56BFB1487}" type="presParOf" srcId="{30A18E34-5323-492F-9D8E-EEE809F495E5}" destId="{52DD117A-0D41-4A84-BF49-11C1A2B7F8E6}" srcOrd="0" destOrd="0" presId="urn:microsoft.com/office/officeart/2005/8/layout/hierarchy3"/>
    <dgm:cxn modelId="{3E452EFE-60DC-4BEA-80A2-9B39B51F8129}" type="presParOf" srcId="{30A18E34-5323-492F-9D8E-EEE809F495E5}" destId="{48BDE035-2CD0-4F89-9627-ED49EBCB60C4}"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F59E06-9994-4E32-B208-0EC450CB572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E7BFD2E-3A7C-42A7-A117-75FEE0AF58A7}">
      <dgm:prSet/>
      <dgm:spPr/>
      <dgm:t>
        <a:bodyPr/>
        <a:lstStyle/>
        <a:p>
          <a:r>
            <a:rPr lang="en-US" b="0" i="0" dirty="0"/>
            <a:t>Understanding of how to use Arduino Uno and various electronic components</a:t>
          </a:r>
          <a:endParaRPr lang="en-US" dirty="0"/>
        </a:p>
      </dgm:t>
    </dgm:pt>
    <dgm:pt modelId="{C38F8212-1552-4FB5-B620-E1CF0B0473B5}" type="parTrans" cxnId="{4C4A94CA-2592-4955-93A3-194D5E09DE34}">
      <dgm:prSet/>
      <dgm:spPr/>
      <dgm:t>
        <a:bodyPr/>
        <a:lstStyle/>
        <a:p>
          <a:endParaRPr lang="en-US"/>
        </a:p>
      </dgm:t>
    </dgm:pt>
    <dgm:pt modelId="{04E2E3D8-9A34-49EC-9924-487C37E9B1CD}" type="sibTrans" cxnId="{4C4A94CA-2592-4955-93A3-194D5E09DE34}">
      <dgm:prSet/>
      <dgm:spPr/>
      <dgm:t>
        <a:bodyPr/>
        <a:lstStyle/>
        <a:p>
          <a:endParaRPr lang="en-US"/>
        </a:p>
      </dgm:t>
    </dgm:pt>
    <dgm:pt modelId="{37352CF4-6EA2-4721-9673-46FEAEBC9769}">
      <dgm:prSet/>
      <dgm:spPr/>
      <dgm:t>
        <a:bodyPr/>
        <a:lstStyle/>
        <a:p>
          <a:r>
            <a:rPr lang="en-US" b="0" i="0" dirty="0"/>
            <a:t>Development of skills in coding and programming</a:t>
          </a:r>
          <a:endParaRPr lang="en-US" dirty="0"/>
        </a:p>
      </dgm:t>
    </dgm:pt>
    <dgm:pt modelId="{82B5568C-FFDB-41C2-A058-FA7DF8976134}" type="parTrans" cxnId="{4DCF7423-3CD2-40CF-9E69-3A8117170F68}">
      <dgm:prSet/>
      <dgm:spPr/>
      <dgm:t>
        <a:bodyPr/>
        <a:lstStyle/>
        <a:p>
          <a:endParaRPr lang="en-US"/>
        </a:p>
      </dgm:t>
    </dgm:pt>
    <dgm:pt modelId="{25CD20EA-DB91-4B96-A6BF-2B62D869CACF}" type="sibTrans" cxnId="{4DCF7423-3CD2-40CF-9E69-3A8117170F68}">
      <dgm:prSet/>
      <dgm:spPr/>
      <dgm:t>
        <a:bodyPr/>
        <a:lstStyle/>
        <a:p>
          <a:endParaRPr lang="en-US"/>
        </a:p>
      </dgm:t>
    </dgm:pt>
    <dgm:pt modelId="{50801460-D81D-4EDC-BEE1-1747A052E9C3}">
      <dgm:prSet/>
      <dgm:spPr/>
      <dgm:t>
        <a:bodyPr/>
        <a:lstStyle/>
        <a:p>
          <a:r>
            <a:rPr lang="en-US" b="0" i="0"/>
            <a:t>Creation of a functional and secure electronic safe</a:t>
          </a:r>
          <a:endParaRPr lang="en-US"/>
        </a:p>
      </dgm:t>
    </dgm:pt>
    <dgm:pt modelId="{9FA8B29B-9F09-4C2E-91D5-5E36574DAD23}" type="parTrans" cxnId="{7B83C170-69BA-4361-86D2-8BA4CE40588C}">
      <dgm:prSet/>
      <dgm:spPr/>
      <dgm:t>
        <a:bodyPr/>
        <a:lstStyle/>
        <a:p>
          <a:endParaRPr lang="en-US"/>
        </a:p>
      </dgm:t>
    </dgm:pt>
    <dgm:pt modelId="{0D029027-E4C9-4509-AFF6-370758948A81}" type="sibTrans" cxnId="{7B83C170-69BA-4361-86D2-8BA4CE40588C}">
      <dgm:prSet/>
      <dgm:spPr/>
      <dgm:t>
        <a:bodyPr/>
        <a:lstStyle/>
        <a:p>
          <a:endParaRPr lang="en-US"/>
        </a:p>
      </dgm:t>
    </dgm:pt>
    <dgm:pt modelId="{AE5B98D1-A04B-4930-9798-B43AD6F5FFA3}">
      <dgm:prSet/>
      <dgm:spPr/>
      <dgm:t>
        <a:bodyPr/>
        <a:lstStyle/>
        <a:p>
          <a:r>
            <a:rPr lang="en-US" b="0" i="0"/>
            <a:t>Improved project management skills, including planning, testing, and troubleshooting</a:t>
          </a:r>
          <a:endParaRPr lang="en-US"/>
        </a:p>
      </dgm:t>
    </dgm:pt>
    <dgm:pt modelId="{23816B2D-C51B-461A-ACCB-60BD3B68E8BB}" type="parTrans" cxnId="{371DEC23-FB85-4CE5-B194-2DA649EE6922}">
      <dgm:prSet/>
      <dgm:spPr/>
      <dgm:t>
        <a:bodyPr/>
        <a:lstStyle/>
        <a:p>
          <a:endParaRPr lang="en-US"/>
        </a:p>
      </dgm:t>
    </dgm:pt>
    <dgm:pt modelId="{5D7537E2-C63C-4784-A80E-B4A089E139F7}" type="sibTrans" cxnId="{371DEC23-FB85-4CE5-B194-2DA649EE6922}">
      <dgm:prSet/>
      <dgm:spPr/>
      <dgm:t>
        <a:bodyPr/>
        <a:lstStyle/>
        <a:p>
          <a:endParaRPr lang="en-US"/>
        </a:p>
      </dgm:t>
    </dgm:pt>
    <dgm:pt modelId="{0017C127-941F-4268-BD26-6D4270D6818E}">
      <dgm:prSet/>
      <dgm:spPr/>
      <dgm:t>
        <a:bodyPr/>
        <a:lstStyle/>
        <a:p>
          <a:r>
            <a:rPr lang="en-US" b="0" i="0"/>
            <a:t>Improved problem-solving skills and critical thinking</a:t>
          </a:r>
          <a:endParaRPr lang="en-US"/>
        </a:p>
      </dgm:t>
    </dgm:pt>
    <dgm:pt modelId="{071C7EB8-92D0-4EB4-B650-8D9C64D67DFE}" type="parTrans" cxnId="{9FBC1BB6-5FBA-499F-8C34-86E5CC6568D5}">
      <dgm:prSet/>
      <dgm:spPr/>
      <dgm:t>
        <a:bodyPr/>
        <a:lstStyle/>
        <a:p>
          <a:endParaRPr lang="en-US"/>
        </a:p>
      </dgm:t>
    </dgm:pt>
    <dgm:pt modelId="{D4AE1E14-9DF2-4C48-B36F-304DF6F1E65E}" type="sibTrans" cxnId="{9FBC1BB6-5FBA-499F-8C34-86E5CC6568D5}">
      <dgm:prSet/>
      <dgm:spPr/>
      <dgm:t>
        <a:bodyPr/>
        <a:lstStyle/>
        <a:p>
          <a:endParaRPr lang="en-US"/>
        </a:p>
      </dgm:t>
    </dgm:pt>
    <dgm:pt modelId="{94B0CE97-30DB-49BE-AD55-C12AF856ADDA}">
      <dgm:prSet/>
      <dgm:spPr/>
      <dgm:t>
        <a:bodyPr/>
        <a:lstStyle/>
        <a:p>
          <a:r>
            <a:rPr lang="en-US" b="0" i="0" dirty="0"/>
            <a:t>Enhanced creativity and innovation skills</a:t>
          </a:r>
          <a:endParaRPr lang="en-US" dirty="0"/>
        </a:p>
      </dgm:t>
    </dgm:pt>
    <dgm:pt modelId="{788452FE-D35D-4FB4-AE82-3C2F52472A4E}" type="parTrans" cxnId="{57962438-BE10-4B04-A0A2-DD21916E5F44}">
      <dgm:prSet/>
      <dgm:spPr/>
      <dgm:t>
        <a:bodyPr/>
        <a:lstStyle/>
        <a:p>
          <a:endParaRPr lang="en-US"/>
        </a:p>
      </dgm:t>
    </dgm:pt>
    <dgm:pt modelId="{64AC3E2D-4348-40D6-B26A-A7D1DC771827}" type="sibTrans" cxnId="{57962438-BE10-4B04-A0A2-DD21916E5F44}">
      <dgm:prSet/>
      <dgm:spPr/>
      <dgm:t>
        <a:bodyPr/>
        <a:lstStyle/>
        <a:p>
          <a:endParaRPr lang="en-US"/>
        </a:p>
      </dgm:t>
    </dgm:pt>
    <dgm:pt modelId="{0CC8B60D-0FB3-4AD7-80D8-28627E3B8553}" type="pres">
      <dgm:prSet presAssocID="{F8F59E06-9994-4E32-B208-0EC450CB5726}" presName="vert0" presStyleCnt="0">
        <dgm:presLayoutVars>
          <dgm:dir/>
          <dgm:animOne val="branch"/>
          <dgm:animLvl val="lvl"/>
        </dgm:presLayoutVars>
      </dgm:prSet>
      <dgm:spPr/>
    </dgm:pt>
    <dgm:pt modelId="{DA5C1859-1498-4F6E-AC76-117B506F66C2}" type="pres">
      <dgm:prSet presAssocID="{0E7BFD2E-3A7C-42A7-A117-75FEE0AF58A7}" presName="thickLine" presStyleLbl="alignNode1" presStyleIdx="0" presStyleCnt="6"/>
      <dgm:spPr/>
    </dgm:pt>
    <dgm:pt modelId="{E917ADF9-D9D7-4A66-9CAA-75794E06E67B}" type="pres">
      <dgm:prSet presAssocID="{0E7BFD2E-3A7C-42A7-A117-75FEE0AF58A7}" presName="horz1" presStyleCnt="0"/>
      <dgm:spPr/>
    </dgm:pt>
    <dgm:pt modelId="{D3882417-FF4E-460E-88B2-48BF9482EF12}" type="pres">
      <dgm:prSet presAssocID="{0E7BFD2E-3A7C-42A7-A117-75FEE0AF58A7}" presName="tx1" presStyleLbl="revTx" presStyleIdx="0" presStyleCnt="6"/>
      <dgm:spPr/>
    </dgm:pt>
    <dgm:pt modelId="{20B8B192-640A-4C39-A884-568782DEF68D}" type="pres">
      <dgm:prSet presAssocID="{0E7BFD2E-3A7C-42A7-A117-75FEE0AF58A7}" presName="vert1" presStyleCnt="0"/>
      <dgm:spPr/>
    </dgm:pt>
    <dgm:pt modelId="{54860760-CB11-44F2-AA45-BC97AAAF080A}" type="pres">
      <dgm:prSet presAssocID="{37352CF4-6EA2-4721-9673-46FEAEBC9769}" presName="thickLine" presStyleLbl="alignNode1" presStyleIdx="1" presStyleCnt="6"/>
      <dgm:spPr/>
    </dgm:pt>
    <dgm:pt modelId="{DC2041E2-C9EC-450A-92B7-9B8D0250943D}" type="pres">
      <dgm:prSet presAssocID="{37352CF4-6EA2-4721-9673-46FEAEBC9769}" presName="horz1" presStyleCnt="0"/>
      <dgm:spPr/>
    </dgm:pt>
    <dgm:pt modelId="{2DC61F7D-01DB-4DDE-8D59-8786A228258B}" type="pres">
      <dgm:prSet presAssocID="{37352CF4-6EA2-4721-9673-46FEAEBC9769}" presName="tx1" presStyleLbl="revTx" presStyleIdx="1" presStyleCnt="6"/>
      <dgm:spPr/>
    </dgm:pt>
    <dgm:pt modelId="{D58DC37A-567C-4A5E-8217-82878B55117A}" type="pres">
      <dgm:prSet presAssocID="{37352CF4-6EA2-4721-9673-46FEAEBC9769}" presName="vert1" presStyleCnt="0"/>
      <dgm:spPr/>
    </dgm:pt>
    <dgm:pt modelId="{83F12E20-F69E-4460-9B5A-5A94EB962E50}" type="pres">
      <dgm:prSet presAssocID="{50801460-D81D-4EDC-BEE1-1747A052E9C3}" presName="thickLine" presStyleLbl="alignNode1" presStyleIdx="2" presStyleCnt="6"/>
      <dgm:spPr/>
    </dgm:pt>
    <dgm:pt modelId="{13991920-76EB-4D2E-BA0D-CCD7702E78C3}" type="pres">
      <dgm:prSet presAssocID="{50801460-D81D-4EDC-BEE1-1747A052E9C3}" presName="horz1" presStyleCnt="0"/>
      <dgm:spPr/>
    </dgm:pt>
    <dgm:pt modelId="{6A655A76-EB61-41B3-9597-2BB6DEA57062}" type="pres">
      <dgm:prSet presAssocID="{50801460-D81D-4EDC-BEE1-1747A052E9C3}" presName="tx1" presStyleLbl="revTx" presStyleIdx="2" presStyleCnt="6"/>
      <dgm:spPr/>
    </dgm:pt>
    <dgm:pt modelId="{6508C9C4-D4E6-4C9F-9B07-4236754A22ED}" type="pres">
      <dgm:prSet presAssocID="{50801460-D81D-4EDC-BEE1-1747A052E9C3}" presName="vert1" presStyleCnt="0"/>
      <dgm:spPr/>
    </dgm:pt>
    <dgm:pt modelId="{BBF74EB0-72E3-4FEC-90C6-D7F5BCDFE4F9}" type="pres">
      <dgm:prSet presAssocID="{AE5B98D1-A04B-4930-9798-B43AD6F5FFA3}" presName="thickLine" presStyleLbl="alignNode1" presStyleIdx="3" presStyleCnt="6"/>
      <dgm:spPr/>
    </dgm:pt>
    <dgm:pt modelId="{A9300F04-EFA9-4236-909D-148ABD9D35CB}" type="pres">
      <dgm:prSet presAssocID="{AE5B98D1-A04B-4930-9798-B43AD6F5FFA3}" presName="horz1" presStyleCnt="0"/>
      <dgm:spPr/>
    </dgm:pt>
    <dgm:pt modelId="{0E0BFAAB-9C53-4857-96BB-DBD3D1906D9B}" type="pres">
      <dgm:prSet presAssocID="{AE5B98D1-A04B-4930-9798-B43AD6F5FFA3}" presName="tx1" presStyleLbl="revTx" presStyleIdx="3" presStyleCnt="6"/>
      <dgm:spPr/>
    </dgm:pt>
    <dgm:pt modelId="{9CBB58AC-A9C3-4FD6-BF0F-4032839E1790}" type="pres">
      <dgm:prSet presAssocID="{AE5B98D1-A04B-4930-9798-B43AD6F5FFA3}" presName="vert1" presStyleCnt="0"/>
      <dgm:spPr/>
    </dgm:pt>
    <dgm:pt modelId="{E4C1EC9D-9E87-4439-8253-475E41FFE52B}" type="pres">
      <dgm:prSet presAssocID="{0017C127-941F-4268-BD26-6D4270D6818E}" presName="thickLine" presStyleLbl="alignNode1" presStyleIdx="4" presStyleCnt="6"/>
      <dgm:spPr/>
    </dgm:pt>
    <dgm:pt modelId="{80AE286C-B982-4630-AD7B-B2A6740BA175}" type="pres">
      <dgm:prSet presAssocID="{0017C127-941F-4268-BD26-6D4270D6818E}" presName="horz1" presStyleCnt="0"/>
      <dgm:spPr/>
    </dgm:pt>
    <dgm:pt modelId="{C97F491B-58AC-4157-AB8B-EBD9DDF334DF}" type="pres">
      <dgm:prSet presAssocID="{0017C127-941F-4268-BD26-6D4270D6818E}" presName="tx1" presStyleLbl="revTx" presStyleIdx="4" presStyleCnt="6"/>
      <dgm:spPr/>
    </dgm:pt>
    <dgm:pt modelId="{837937FB-DB4D-43C8-A901-4C68F8BF15A2}" type="pres">
      <dgm:prSet presAssocID="{0017C127-941F-4268-BD26-6D4270D6818E}" presName="vert1" presStyleCnt="0"/>
      <dgm:spPr/>
    </dgm:pt>
    <dgm:pt modelId="{9F994340-DCFB-432A-B49B-3D3C26C2A411}" type="pres">
      <dgm:prSet presAssocID="{94B0CE97-30DB-49BE-AD55-C12AF856ADDA}" presName="thickLine" presStyleLbl="alignNode1" presStyleIdx="5" presStyleCnt="6"/>
      <dgm:spPr/>
    </dgm:pt>
    <dgm:pt modelId="{EA7C84A8-6B21-49EF-97F2-274CA169AE42}" type="pres">
      <dgm:prSet presAssocID="{94B0CE97-30DB-49BE-AD55-C12AF856ADDA}" presName="horz1" presStyleCnt="0"/>
      <dgm:spPr/>
    </dgm:pt>
    <dgm:pt modelId="{F6DEDC73-5F7A-432E-A6A5-FFD3A9970568}" type="pres">
      <dgm:prSet presAssocID="{94B0CE97-30DB-49BE-AD55-C12AF856ADDA}" presName="tx1" presStyleLbl="revTx" presStyleIdx="5" presStyleCnt="6"/>
      <dgm:spPr/>
    </dgm:pt>
    <dgm:pt modelId="{30CB75BA-0F78-4DBD-891B-95F75C2A765E}" type="pres">
      <dgm:prSet presAssocID="{94B0CE97-30DB-49BE-AD55-C12AF856ADDA}" presName="vert1" presStyleCnt="0"/>
      <dgm:spPr/>
    </dgm:pt>
  </dgm:ptLst>
  <dgm:cxnLst>
    <dgm:cxn modelId="{4DCF7423-3CD2-40CF-9E69-3A8117170F68}" srcId="{F8F59E06-9994-4E32-B208-0EC450CB5726}" destId="{37352CF4-6EA2-4721-9673-46FEAEBC9769}" srcOrd="1" destOrd="0" parTransId="{82B5568C-FFDB-41C2-A058-FA7DF8976134}" sibTransId="{25CD20EA-DB91-4B96-A6BF-2B62D869CACF}"/>
    <dgm:cxn modelId="{371DEC23-FB85-4CE5-B194-2DA649EE6922}" srcId="{F8F59E06-9994-4E32-B208-0EC450CB5726}" destId="{AE5B98D1-A04B-4930-9798-B43AD6F5FFA3}" srcOrd="3" destOrd="0" parTransId="{23816B2D-C51B-461A-ACCB-60BD3B68E8BB}" sibTransId="{5D7537E2-C63C-4784-A80E-B4A089E139F7}"/>
    <dgm:cxn modelId="{57962438-BE10-4B04-A0A2-DD21916E5F44}" srcId="{F8F59E06-9994-4E32-B208-0EC450CB5726}" destId="{94B0CE97-30DB-49BE-AD55-C12AF856ADDA}" srcOrd="5" destOrd="0" parTransId="{788452FE-D35D-4FB4-AE82-3C2F52472A4E}" sibTransId="{64AC3E2D-4348-40D6-B26A-A7D1DC771827}"/>
    <dgm:cxn modelId="{09E72F38-6EBE-4821-887E-2459235B9472}" type="presOf" srcId="{50801460-D81D-4EDC-BEE1-1747A052E9C3}" destId="{6A655A76-EB61-41B3-9597-2BB6DEA57062}" srcOrd="0" destOrd="0" presId="urn:microsoft.com/office/officeart/2008/layout/LinedList"/>
    <dgm:cxn modelId="{27EE8F5F-3989-43DC-B6C9-C5FEA6C4883A}" type="presOf" srcId="{37352CF4-6EA2-4721-9673-46FEAEBC9769}" destId="{2DC61F7D-01DB-4DDE-8D59-8786A228258B}" srcOrd="0" destOrd="0" presId="urn:microsoft.com/office/officeart/2008/layout/LinedList"/>
    <dgm:cxn modelId="{7B83C170-69BA-4361-86D2-8BA4CE40588C}" srcId="{F8F59E06-9994-4E32-B208-0EC450CB5726}" destId="{50801460-D81D-4EDC-BEE1-1747A052E9C3}" srcOrd="2" destOrd="0" parTransId="{9FA8B29B-9F09-4C2E-91D5-5E36574DAD23}" sibTransId="{0D029027-E4C9-4509-AFF6-370758948A81}"/>
    <dgm:cxn modelId="{A0A8BE53-CEA8-404C-8B9C-B0B6A0CAE914}" type="presOf" srcId="{0E7BFD2E-3A7C-42A7-A117-75FEE0AF58A7}" destId="{D3882417-FF4E-460E-88B2-48BF9482EF12}" srcOrd="0" destOrd="0" presId="urn:microsoft.com/office/officeart/2008/layout/LinedList"/>
    <dgm:cxn modelId="{14C35D5A-FBCE-4970-9FD8-BFE1AF275EC7}" type="presOf" srcId="{94B0CE97-30DB-49BE-AD55-C12AF856ADDA}" destId="{F6DEDC73-5F7A-432E-A6A5-FFD3A9970568}" srcOrd="0" destOrd="0" presId="urn:microsoft.com/office/officeart/2008/layout/LinedList"/>
    <dgm:cxn modelId="{365FF19E-BFAE-46C3-BADC-17B62169B00A}" type="presOf" srcId="{F8F59E06-9994-4E32-B208-0EC450CB5726}" destId="{0CC8B60D-0FB3-4AD7-80D8-28627E3B8553}" srcOrd="0" destOrd="0" presId="urn:microsoft.com/office/officeart/2008/layout/LinedList"/>
    <dgm:cxn modelId="{26E108A5-4348-48F6-A976-9C502AA15C2C}" type="presOf" srcId="{AE5B98D1-A04B-4930-9798-B43AD6F5FFA3}" destId="{0E0BFAAB-9C53-4857-96BB-DBD3D1906D9B}" srcOrd="0" destOrd="0" presId="urn:microsoft.com/office/officeart/2008/layout/LinedList"/>
    <dgm:cxn modelId="{27BA86AA-663B-47B6-B575-C47E4F378CD5}" type="presOf" srcId="{0017C127-941F-4268-BD26-6D4270D6818E}" destId="{C97F491B-58AC-4157-AB8B-EBD9DDF334DF}" srcOrd="0" destOrd="0" presId="urn:microsoft.com/office/officeart/2008/layout/LinedList"/>
    <dgm:cxn modelId="{9FBC1BB6-5FBA-499F-8C34-86E5CC6568D5}" srcId="{F8F59E06-9994-4E32-B208-0EC450CB5726}" destId="{0017C127-941F-4268-BD26-6D4270D6818E}" srcOrd="4" destOrd="0" parTransId="{071C7EB8-92D0-4EB4-B650-8D9C64D67DFE}" sibTransId="{D4AE1E14-9DF2-4C48-B36F-304DF6F1E65E}"/>
    <dgm:cxn modelId="{4C4A94CA-2592-4955-93A3-194D5E09DE34}" srcId="{F8F59E06-9994-4E32-B208-0EC450CB5726}" destId="{0E7BFD2E-3A7C-42A7-A117-75FEE0AF58A7}" srcOrd="0" destOrd="0" parTransId="{C38F8212-1552-4FB5-B620-E1CF0B0473B5}" sibTransId="{04E2E3D8-9A34-49EC-9924-487C37E9B1CD}"/>
    <dgm:cxn modelId="{155362A9-2130-4F6E-9929-6006A5A337CC}" type="presParOf" srcId="{0CC8B60D-0FB3-4AD7-80D8-28627E3B8553}" destId="{DA5C1859-1498-4F6E-AC76-117B506F66C2}" srcOrd="0" destOrd="0" presId="urn:microsoft.com/office/officeart/2008/layout/LinedList"/>
    <dgm:cxn modelId="{17905E69-CC99-4C70-8FCF-7DAB42B0E7EA}" type="presParOf" srcId="{0CC8B60D-0FB3-4AD7-80D8-28627E3B8553}" destId="{E917ADF9-D9D7-4A66-9CAA-75794E06E67B}" srcOrd="1" destOrd="0" presId="urn:microsoft.com/office/officeart/2008/layout/LinedList"/>
    <dgm:cxn modelId="{C1F9A4FA-400E-4B4B-B516-F280109D2F1C}" type="presParOf" srcId="{E917ADF9-D9D7-4A66-9CAA-75794E06E67B}" destId="{D3882417-FF4E-460E-88B2-48BF9482EF12}" srcOrd="0" destOrd="0" presId="urn:microsoft.com/office/officeart/2008/layout/LinedList"/>
    <dgm:cxn modelId="{DD54DC23-FBF7-450E-A9FD-8D96EC6384B7}" type="presParOf" srcId="{E917ADF9-D9D7-4A66-9CAA-75794E06E67B}" destId="{20B8B192-640A-4C39-A884-568782DEF68D}" srcOrd="1" destOrd="0" presId="urn:microsoft.com/office/officeart/2008/layout/LinedList"/>
    <dgm:cxn modelId="{85FFD1B8-3331-4D12-AAE6-8A85E191F570}" type="presParOf" srcId="{0CC8B60D-0FB3-4AD7-80D8-28627E3B8553}" destId="{54860760-CB11-44F2-AA45-BC97AAAF080A}" srcOrd="2" destOrd="0" presId="urn:microsoft.com/office/officeart/2008/layout/LinedList"/>
    <dgm:cxn modelId="{5C955E4E-E9B5-49A5-83BD-E6EEAE03017B}" type="presParOf" srcId="{0CC8B60D-0FB3-4AD7-80D8-28627E3B8553}" destId="{DC2041E2-C9EC-450A-92B7-9B8D0250943D}" srcOrd="3" destOrd="0" presId="urn:microsoft.com/office/officeart/2008/layout/LinedList"/>
    <dgm:cxn modelId="{829E1206-ADAE-4BF0-AC35-402F60EBC9EC}" type="presParOf" srcId="{DC2041E2-C9EC-450A-92B7-9B8D0250943D}" destId="{2DC61F7D-01DB-4DDE-8D59-8786A228258B}" srcOrd="0" destOrd="0" presId="urn:microsoft.com/office/officeart/2008/layout/LinedList"/>
    <dgm:cxn modelId="{7D4408F8-A577-477A-83AD-97C84302CFCE}" type="presParOf" srcId="{DC2041E2-C9EC-450A-92B7-9B8D0250943D}" destId="{D58DC37A-567C-4A5E-8217-82878B55117A}" srcOrd="1" destOrd="0" presId="urn:microsoft.com/office/officeart/2008/layout/LinedList"/>
    <dgm:cxn modelId="{BB0BE2D7-8EF7-4860-9C53-541BE4968111}" type="presParOf" srcId="{0CC8B60D-0FB3-4AD7-80D8-28627E3B8553}" destId="{83F12E20-F69E-4460-9B5A-5A94EB962E50}" srcOrd="4" destOrd="0" presId="urn:microsoft.com/office/officeart/2008/layout/LinedList"/>
    <dgm:cxn modelId="{E543E57F-3EC3-4D30-BF63-59BBB9D62DBD}" type="presParOf" srcId="{0CC8B60D-0FB3-4AD7-80D8-28627E3B8553}" destId="{13991920-76EB-4D2E-BA0D-CCD7702E78C3}" srcOrd="5" destOrd="0" presId="urn:microsoft.com/office/officeart/2008/layout/LinedList"/>
    <dgm:cxn modelId="{9D115952-72B3-4224-BE66-B59A8CCCF5BA}" type="presParOf" srcId="{13991920-76EB-4D2E-BA0D-CCD7702E78C3}" destId="{6A655A76-EB61-41B3-9597-2BB6DEA57062}" srcOrd="0" destOrd="0" presId="urn:microsoft.com/office/officeart/2008/layout/LinedList"/>
    <dgm:cxn modelId="{1F166B86-1419-4050-8F52-39935515D691}" type="presParOf" srcId="{13991920-76EB-4D2E-BA0D-CCD7702E78C3}" destId="{6508C9C4-D4E6-4C9F-9B07-4236754A22ED}" srcOrd="1" destOrd="0" presId="urn:microsoft.com/office/officeart/2008/layout/LinedList"/>
    <dgm:cxn modelId="{B72F0FAF-9AEF-4FE3-8F0A-59EA570C8350}" type="presParOf" srcId="{0CC8B60D-0FB3-4AD7-80D8-28627E3B8553}" destId="{BBF74EB0-72E3-4FEC-90C6-D7F5BCDFE4F9}" srcOrd="6" destOrd="0" presId="urn:microsoft.com/office/officeart/2008/layout/LinedList"/>
    <dgm:cxn modelId="{6EC70AB4-81B3-4DFF-AA8F-4CF6D7DE7CB3}" type="presParOf" srcId="{0CC8B60D-0FB3-4AD7-80D8-28627E3B8553}" destId="{A9300F04-EFA9-4236-909D-148ABD9D35CB}" srcOrd="7" destOrd="0" presId="urn:microsoft.com/office/officeart/2008/layout/LinedList"/>
    <dgm:cxn modelId="{00174D72-E6B1-49B6-8D3E-00513C2DFD2B}" type="presParOf" srcId="{A9300F04-EFA9-4236-909D-148ABD9D35CB}" destId="{0E0BFAAB-9C53-4857-96BB-DBD3D1906D9B}" srcOrd="0" destOrd="0" presId="urn:microsoft.com/office/officeart/2008/layout/LinedList"/>
    <dgm:cxn modelId="{A7AD3E97-CD3E-494B-BF66-1824B232D7F7}" type="presParOf" srcId="{A9300F04-EFA9-4236-909D-148ABD9D35CB}" destId="{9CBB58AC-A9C3-4FD6-BF0F-4032839E1790}" srcOrd="1" destOrd="0" presId="urn:microsoft.com/office/officeart/2008/layout/LinedList"/>
    <dgm:cxn modelId="{F19B7355-9283-4894-8F68-EF38F5FE6A6D}" type="presParOf" srcId="{0CC8B60D-0FB3-4AD7-80D8-28627E3B8553}" destId="{E4C1EC9D-9E87-4439-8253-475E41FFE52B}" srcOrd="8" destOrd="0" presId="urn:microsoft.com/office/officeart/2008/layout/LinedList"/>
    <dgm:cxn modelId="{D171C6EC-46E5-4103-BDD9-9E5D9A60C39A}" type="presParOf" srcId="{0CC8B60D-0FB3-4AD7-80D8-28627E3B8553}" destId="{80AE286C-B982-4630-AD7B-B2A6740BA175}" srcOrd="9" destOrd="0" presId="urn:microsoft.com/office/officeart/2008/layout/LinedList"/>
    <dgm:cxn modelId="{A945B464-43B0-4B74-A1F2-3186F86C2F0D}" type="presParOf" srcId="{80AE286C-B982-4630-AD7B-B2A6740BA175}" destId="{C97F491B-58AC-4157-AB8B-EBD9DDF334DF}" srcOrd="0" destOrd="0" presId="urn:microsoft.com/office/officeart/2008/layout/LinedList"/>
    <dgm:cxn modelId="{7DC4C6B7-B0E1-41EE-A506-09B888F94D78}" type="presParOf" srcId="{80AE286C-B982-4630-AD7B-B2A6740BA175}" destId="{837937FB-DB4D-43C8-A901-4C68F8BF15A2}" srcOrd="1" destOrd="0" presId="urn:microsoft.com/office/officeart/2008/layout/LinedList"/>
    <dgm:cxn modelId="{3F38D719-7EA5-4442-A9E2-67FF0D4E3830}" type="presParOf" srcId="{0CC8B60D-0FB3-4AD7-80D8-28627E3B8553}" destId="{9F994340-DCFB-432A-B49B-3D3C26C2A411}" srcOrd="10" destOrd="0" presId="urn:microsoft.com/office/officeart/2008/layout/LinedList"/>
    <dgm:cxn modelId="{8F2F0FD0-24E9-4323-9B2A-1B0A5365F099}" type="presParOf" srcId="{0CC8B60D-0FB3-4AD7-80D8-28627E3B8553}" destId="{EA7C84A8-6B21-49EF-97F2-274CA169AE42}" srcOrd="11" destOrd="0" presId="urn:microsoft.com/office/officeart/2008/layout/LinedList"/>
    <dgm:cxn modelId="{1827E288-798C-403D-BC45-5B06759A4708}" type="presParOf" srcId="{EA7C84A8-6B21-49EF-97F2-274CA169AE42}" destId="{F6DEDC73-5F7A-432E-A6A5-FFD3A9970568}" srcOrd="0" destOrd="0" presId="urn:microsoft.com/office/officeart/2008/layout/LinedList"/>
    <dgm:cxn modelId="{E7BC9D8D-9973-4840-B07D-E354DFBA66FB}" type="presParOf" srcId="{EA7C84A8-6B21-49EF-97F2-274CA169AE42}" destId="{30CB75BA-0F78-4DBD-891B-95F75C2A765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78A32-8CA6-4FC1-80A4-43CD11E34017}">
      <dsp:nvSpPr>
        <dsp:cNvPr id="0" name=""/>
        <dsp:cNvSpPr/>
      </dsp:nvSpPr>
      <dsp:spPr>
        <a:xfrm>
          <a:off x="5848" y="863258"/>
          <a:ext cx="1994490" cy="99724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t>G.CHETHAN REDDY</a:t>
          </a:r>
        </a:p>
        <a:p>
          <a:pPr marL="0" lvl="0" indent="0" algn="ctr" defTabSz="889000">
            <a:lnSpc>
              <a:spcPct val="90000"/>
            </a:lnSpc>
            <a:spcBef>
              <a:spcPct val="0"/>
            </a:spcBef>
            <a:spcAft>
              <a:spcPct val="35000"/>
            </a:spcAft>
            <a:buNone/>
          </a:pPr>
          <a:r>
            <a:rPr lang="en-IN" sz="2000" b="1" kern="1200" dirty="0"/>
            <a:t>-Lead</a:t>
          </a:r>
          <a:endParaRPr lang="en-IN" sz="2000" kern="1200" dirty="0"/>
        </a:p>
      </dsp:txBody>
      <dsp:txXfrm>
        <a:off x="35056" y="892466"/>
        <a:ext cx="1936074" cy="938829"/>
      </dsp:txXfrm>
    </dsp:sp>
    <dsp:sp modelId="{204CD2DC-72B7-4DFE-AE2C-F5A668BFD463}">
      <dsp:nvSpPr>
        <dsp:cNvPr id="0" name=""/>
        <dsp:cNvSpPr/>
      </dsp:nvSpPr>
      <dsp:spPr>
        <a:xfrm>
          <a:off x="205297" y="1860503"/>
          <a:ext cx="199449" cy="747933"/>
        </a:xfrm>
        <a:custGeom>
          <a:avLst/>
          <a:gdLst/>
          <a:ahLst/>
          <a:cxnLst/>
          <a:rect l="0" t="0" r="0" b="0"/>
          <a:pathLst>
            <a:path>
              <a:moveTo>
                <a:pt x="0" y="0"/>
              </a:moveTo>
              <a:lnTo>
                <a:pt x="0" y="747933"/>
              </a:lnTo>
              <a:lnTo>
                <a:pt x="199449" y="747933"/>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C8741-C193-4AB2-AF26-FE255CA492A4}">
      <dsp:nvSpPr>
        <dsp:cNvPr id="0" name=""/>
        <dsp:cNvSpPr/>
      </dsp:nvSpPr>
      <dsp:spPr>
        <a:xfrm>
          <a:off x="404747" y="2109814"/>
          <a:ext cx="1595592" cy="997245"/>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20201COD0015</a:t>
          </a:r>
        </a:p>
      </dsp:txBody>
      <dsp:txXfrm>
        <a:off x="433955" y="2139022"/>
        <a:ext cx="1537176" cy="938829"/>
      </dsp:txXfrm>
    </dsp:sp>
    <dsp:sp modelId="{9DAD2953-CC39-4D10-976C-78410DA7B4EA}">
      <dsp:nvSpPr>
        <dsp:cNvPr id="0" name=""/>
        <dsp:cNvSpPr/>
      </dsp:nvSpPr>
      <dsp:spPr>
        <a:xfrm>
          <a:off x="2498961" y="863258"/>
          <a:ext cx="1994490" cy="99724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M.KESAVA</a:t>
          </a:r>
        </a:p>
      </dsp:txBody>
      <dsp:txXfrm>
        <a:off x="2528169" y="892466"/>
        <a:ext cx="1936074" cy="938829"/>
      </dsp:txXfrm>
    </dsp:sp>
    <dsp:sp modelId="{9ED810B1-86EB-4C21-8EC5-4C596DE7FC57}">
      <dsp:nvSpPr>
        <dsp:cNvPr id="0" name=""/>
        <dsp:cNvSpPr/>
      </dsp:nvSpPr>
      <dsp:spPr>
        <a:xfrm>
          <a:off x="2698410" y="1860503"/>
          <a:ext cx="199449" cy="747933"/>
        </a:xfrm>
        <a:custGeom>
          <a:avLst/>
          <a:gdLst/>
          <a:ahLst/>
          <a:cxnLst/>
          <a:rect l="0" t="0" r="0" b="0"/>
          <a:pathLst>
            <a:path>
              <a:moveTo>
                <a:pt x="0" y="0"/>
              </a:moveTo>
              <a:lnTo>
                <a:pt x="0" y="747933"/>
              </a:lnTo>
              <a:lnTo>
                <a:pt x="199449" y="747933"/>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DE3834-A74B-4DC5-A062-FC8E3BCDF686}">
      <dsp:nvSpPr>
        <dsp:cNvPr id="0" name=""/>
        <dsp:cNvSpPr/>
      </dsp:nvSpPr>
      <dsp:spPr>
        <a:xfrm>
          <a:off x="2897859" y="2109814"/>
          <a:ext cx="1595592" cy="997245"/>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20201CEI0164</a:t>
          </a:r>
        </a:p>
      </dsp:txBody>
      <dsp:txXfrm>
        <a:off x="2927067" y="2139022"/>
        <a:ext cx="1537176" cy="938829"/>
      </dsp:txXfrm>
    </dsp:sp>
    <dsp:sp modelId="{52539E90-21C5-4FBF-9E75-9A4E71767C59}">
      <dsp:nvSpPr>
        <dsp:cNvPr id="0" name=""/>
        <dsp:cNvSpPr/>
      </dsp:nvSpPr>
      <dsp:spPr>
        <a:xfrm>
          <a:off x="4992074" y="863258"/>
          <a:ext cx="1994490" cy="99724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IN" sz="1800" kern="1200" dirty="0"/>
            <a:t>HARITEJA</a:t>
          </a:r>
        </a:p>
      </dsp:txBody>
      <dsp:txXfrm>
        <a:off x="5021282" y="892466"/>
        <a:ext cx="1936074" cy="938829"/>
      </dsp:txXfrm>
    </dsp:sp>
    <dsp:sp modelId="{268D90A5-AE99-4CDB-83A8-FA59B4C38189}">
      <dsp:nvSpPr>
        <dsp:cNvPr id="0" name=""/>
        <dsp:cNvSpPr/>
      </dsp:nvSpPr>
      <dsp:spPr>
        <a:xfrm>
          <a:off x="5191523" y="1860503"/>
          <a:ext cx="199449" cy="747933"/>
        </a:xfrm>
        <a:custGeom>
          <a:avLst/>
          <a:gdLst/>
          <a:ahLst/>
          <a:cxnLst/>
          <a:rect l="0" t="0" r="0" b="0"/>
          <a:pathLst>
            <a:path>
              <a:moveTo>
                <a:pt x="0" y="0"/>
              </a:moveTo>
              <a:lnTo>
                <a:pt x="0" y="747933"/>
              </a:lnTo>
              <a:lnTo>
                <a:pt x="199449" y="747933"/>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600B3D-3B38-44D5-8F42-BAC95A039CC1}">
      <dsp:nvSpPr>
        <dsp:cNvPr id="0" name=""/>
        <dsp:cNvSpPr/>
      </dsp:nvSpPr>
      <dsp:spPr>
        <a:xfrm>
          <a:off x="5390972" y="2109814"/>
          <a:ext cx="1595592" cy="997245"/>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t>20201COD0012</a:t>
          </a:r>
          <a:endParaRPr lang="en-IN" sz="1600" kern="1200" dirty="0"/>
        </a:p>
      </dsp:txBody>
      <dsp:txXfrm>
        <a:off x="5420180" y="2139022"/>
        <a:ext cx="1537176" cy="938829"/>
      </dsp:txXfrm>
    </dsp:sp>
    <dsp:sp modelId="{A1742376-C1F2-42C4-B0C6-949B93A119C0}">
      <dsp:nvSpPr>
        <dsp:cNvPr id="0" name=""/>
        <dsp:cNvSpPr/>
      </dsp:nvSpPr>
      <dsp:spPr>
        <a:xfrm>
          <a:off x="7485187" y="863258"/>
          <a:ext cx="1994490" cy="99724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P.SIVA RAMI REDDY</a:t>
          </a:r>
        </a:p>
      </dsp:txBody>
      <dsp:txXfrm>
        <a:off x="7514395" y="892466"/>
        <a:ext cx="1936074" cy="938829"/>
      </dsp:txXfrm>
    </dsp:sp>
    <dsp:sp modelId="{BEFE0B4B-E61C-4D4D-A2BA-147BBC93F10B}">
      <dsp:nvSpPr>
        <dsp:cNvPr id="0" name=""/>
        <dsp:cNvSpPr/>
      </dsp:nvSpPr>
      <dsp:spPr>
        <a:xfrm>
          <a:off x="7684636" y="1860503"/>
          <a:ext cx="199449" cy="747933"/>
        </a:xfrm>
        <a:custGeom>
          <a:avLst/>
          <a:gdLst/>
          <a:ahLst/>
          <a:cxnLst/>
          <a:rect l="0" t="0" r="0" b="0"/>
          <a:pathLst>
            <a:path>
              <a:moveTo>
                <a:pt x="0" y="0"/>
              </a:moveTo>
              <a:lnTo>
                <a:pt x="0" y="747933"/>
              </a:lnTo>
              <a:lnTo>
                <a:pt x="199449" y="747933"/>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C03E5D-98C1-424F-B6B5-5E9E2DD93617}">
      <dsp:nvSpPr>
        <dsp:cNvPr id="0" name=""/>
        <dsp:cNvSpPr/>
      </dsp:nvSpPr>
      <dsp:spPr>
        <a:xfrm>
          <a:off x="7884085" y="2109814"/>
          <a:ext cx="1595592" cy="997245"/>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t>20201COD0028</a:t>
          </a:r>
          <a:endParaRPr lang="en-IN" sz="1600" kern="1200" dirty="0"/>
        </a:p>
      </dsp:txBody>
      <dsp:txXfrm>
        <a:off x="7913293" y="2139022"/>
        <a:ext cx="1537176" cy="938829"/>
      </dsp:txXfrm>
    </dsp:sp>
    <dsp:sp modelId="{4C450312-41BE-491E-9EEC-9C52703172CA}">
      <dsp:nvSpPr>
        <dsp:cNvPr id="0" name=""/>
        <dsp:cNvSpPr/>
      </dsp:nvSpPr>
      <dsp:spPr>
        <a:xfrm>
          <a:off x="9978300" y="863258"/>
          <a:ext cx="1994490" cy="997245"/>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P.DINESH</a:t>
          </a:r>
        </a:p>
      </dsp:txBody>
      <dsp:txXfrm>
        <a:off x="10007508" y="892466"/>
        <a:ext cx="1936074" cy="938829"/>
      </dsp:txXfrm>
    </dsp:sp>
    <dsp:sp modelId="{52DD117A-0D41-4A84-BF49-11C1A2B7F8E6}">
      <dsp:nvSpPr>
        <dsp:cNvPr id="0" name=""/>
        <dsp:cNvSpPr/>
      </dsp:nvSpPr>
      <dsp:spPr>
        <a:xfrm>
          <a:off x="10177749" y="1860503"/>
          <a:ext cx="199449" cy="747933"/>
        </a:xfrm>
        <a:custGeom>
          <a:avLst/>
          <a:gdLst/>
          <a:ahLst/>
          <a:cxnLst/>
          <a:rect l="0" t="0" r="0" b="0"/>
          <a:pathLst>
            <a:path>
              <a:moveTo>
                <a:pt x="0" y="0"/>
              </a:moveTo>
              <a:lnTo>
                <a:pt x="0" y="747933"/>
              </a:lnTo>
              <a:lnTo>
                <a:pt x="199449" y="747933"/>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BDE035-2CD0-4F89-9627-ED49EBCB60C4}">
      <dsp:nvSpPr>
        <dsp:cNvPr id="0" name=""/>
        <dsp:cNvSpPr/>
      </dsp:nvSpPr>
      <dsp:spPr>
        <a:xfrm>
          <a:off x="10377198" y="2109814"/>
          <a:ext cx="1595592" cy="997245"/>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t>20201COD0016</a:t>
          </a:r>
          <a:endParaRPr lang="en-IN" sz="1600" kern="1200" dirty="0"/>
        </a:p>
      </dsp:txBody>
      <dsp:txXfrm>
        <a:off x="10406406" y="2139022"/>
        <a:ext cx="1537176" cy="9388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C1859-1498-4F6E-AC76-117B506F66C2}">
      <dsp:nvSpPr>
        <dsp:cNvPr id="0" name=""/>
        <dsp:cNvSpPr/>
      </dsp:nvSpPr>
      <dsp:spPr>
        <a:xfrm>
          <a:off x="0" y="1326"/>
          <a:ext cx="1112856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882417-FF4E-460E-88B2-48BF9482EF12}">
      <dsp:nvSpPr>
        <dsp:cNvPr id="0" name=""/>
        <dsp:cNvSpPr/>
      </dsp:nvSpPr>
      <dsp:spPr>
        <a:xfrm>
          <a:off x="0" y="1326"/>
          <a:ext cx="11128561" cy="452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Understanding of how to use Arduino Uno and various electronic components</a:t>
          </a:r>
          <a:endParaRPr lang="en-US" sz="2200" kern="1200" dirty="0"/>
        </a:p>
      </dsp:txBody>
      <dsp:txXfrm>
        <a:off x="0" y="1326"/>
        <a:ext cx="11128561" cy="452366"/>
      </dsp:txXfrm>
    </dsp:sp>
    <dsp:sp modelId="{54860760-CB11-44F2-AA45-BC97AAAF080A}">
      <dsp:nvSpPr>
        <dsp:cNvPr id="0" name=""/>
        <dsp:cNvSpPr/>
      </dsp:nvSpPr>
      <dsp:spPr>
        <a:xfrm>
          <a:off x="0" y="453692"/>
          <a:ext cx="1112856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61F7D-01DB-4DDE-8D59-8786A228258B}">
      <dsp:nvSpPr>
        <dsp:cNvPr id="0" name=""/>
        <dsp:cNvSpPr/>
      </dsp:nvSpPr>
      <dsp:spPr>
        <a:xfrm>
          <a:off x="0" y="453692"/>
          <a:ext cx="11128561" cy="452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Development of skills in coding and programming</a:t>
          </a:r>
          <a:endParaRPr lang="en-US" sz="2200" kern="1200" dirty="0"/>
        </a:p>
      </dsp:txBody>
      <dsp:txXfrm>
        <a:off x="0" y="453692"/>
        <a:ext cx="11128561" cy="452366"/>
      </dsp:txXfrm>
    </dsp:sp>
    <dsp:sp modelId="{83F12E20-F69E-4460-9B5A-5A94EB962E50}">
      <dsp:nvSpPr>
        <dsp:cNvPr id="0" name=""/>
        <dsp:cNvSpPr/>
      </dsp:nvSpPr>
      <dsp:spPr>
        <a:xfrm>
          <a:off x="0" y="906058"/>
          <a:ext cx="1112856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655A76-EB61-41B3-9597-2BB6DEA57062}">
      <dsp:nvSpPr>
        <dsp:cNvPr id="0" name=""/>
        <dsp:cNvSpPr/>
      </dsp:nvSpPr>
      <dsp:spPr>
        <a:xfrm>
          <a:off x="0" y="906058"/>
          <a:ext cx="11128561" cy="452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Creation of a functional and secure electronic safe</a:t>
          </a:r>
          <a:endParaRPr lang="en-US" sz="2200" kern="1200"/>
        </a:p>
      </dsp:txBody>
      <dsp:txXfrm>
        <a:off x="0" y="906058"/>
        <a:ext cx="11128561" cy="452366"/>
      </dsp:txXfrm>
    </dsp:sp>
    <dsp:sp modelId="{BBF74EB0-72E3-4FEC-90C6-D7F5BCDFE4F9}">
      <dsp:nvSpPr>
        <dsp:cNvPr id="0" name=""/>
        <dsp:cNvSpPr/>
      </dsp:nvSpPr>
      <dsp:spPr>
        <a:xfrm>
          <a:off x="0" y="1358424"/>
          <a:ext cx="1112856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0BFAAB-9C53-4857-96BB-DBD3D1906D9B}">
      <dsp:nvSpPr>
        <dsp:cNvPr id="0" name=""/>
        <dsp:cNvSpPr/>
      </dsp:nvSpPr>
      <dsp:spPr>
        <a:xfrm>
          <a:off x="0" y="1358424"/>
          <a:ext cx="11128561" cy="452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Improved project management skills, including planning, testing, and troubleshooting</a:t>
          </a:r>
          <a:endParaRPr lang="en-US" sz="2200" kern="1200"/>
        </a:p>
      </dsp:txBody>
      <dsp:txXfrm>
        <a:off x="0" y="1358424"/>
        <a:ext cx="11128561" cy="452366"/>
      </dsp:txXfrm>
    </dsp:sp>
    <dsp:sp modelId="{E4C1EC9D-9E87-4439-8253-475E41FFE52B}">
      <dsp:nvSpPr>
        <dsp:cNvPr id="0" name=""/>
        <dsp:cNvSpPr/>
      </dsp:nvSpPr>
      <dsp:spPr>
        <a:xfrm>
          <a:off x="0" y="1810791"/>
          <a:ext cx="1112856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7F491B-58AC-4157-AB8B-EBD9DDF334DF}">
      <dsp:nvSpPr>
        <dsp:cNvPr id="0" name=""/>
        <dsp:cNvSpPr/>
      </dsp:nvSpPr>
      <dsp:spPr>
        <a:xfrm>
          <a:off x="0" y="1810791"/>
          <a:ext cx="11128561" cy="452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Improved problem-solving skills and critical thinking</a:t>
          </a:r>
          <a:endParaRPr lang="en-US" sz="2200" kern="1200"/>
        </a:p>
      </dsp:txBody>
      <dsp:txXfrm>
        <a:off x="0" y="1810791"/>
        <a:ext cx="11128561" cy="452366"/>
      </dsp:txXfrm>
    </dsp:sp>
    <dsp:sp modelId="{9F994340-DCFB-432A-B49B-3D3C26C2A411}">
      <dsp:nvSpPr>
        <dsp:cNvPr id="0" name=""/>
        <dsp:cNvSpPr/>
      </dsp:nvSpPr>
      <dsp:spPr>
        <a:xfrm>
          <a:off x="0" y="2263157"/>
          <a:ext cx="1112856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DEDC73-5F7A-432E-A6A5-FFD3A9970568}">
      <dsp:nvSpPr>
        <dsp:cNvPr id="0" name=""/>
        <dsp:cNvSpPr/>
      </dsp:nvSpPr>
      <dsp:spPr>
        <a:xfrm>
          <a:off x="0" y="2263157"/>
          <a:ext cx="11128561" cy="452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Enhanced creativity and innovation skills</a:t>
          </a:r>
          <a:endParaRPr lang="en-US" sz="2200" kern="1200" dirty="0"/>
        </a:p>
      </dsp:txBody>
      <dsp:txXfrm>
        <a:off x="0" y="2263157"/>
        <a:ext cx="11128561" cy="45236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5/25/2023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5/25/2023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5/25/2023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5/25/2023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tinkercad.com/things/73fgntsVMFG-electronic-safe-using-arduino-final-/editel?sharecode=UwJd23IGIW4nE54pAPxU9HEqihVJIYk-7V9PcbMt3rE"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3611"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title"/>
          </p:nvPr>
        </p:nvSpPr>
        <p:spPr>
          <a:xfrm>
            <a:off x="1029653" y="2843558"/>
            <a:ext cx="9905998" cy="1478570"/>
          </a:xfrm>
          <a:scene3d>
            <a:camera prst="orthographicFront"/>
            <a:lightRig rig="threePt" dir="t"/>
          </a:scene3d>
          <a:sp3d>
            <a:bevelT prst="convex"/>
          </a:sp3d>
        </p:spPr>
        <p:style>
          <a:lnRef idx="3">
            <a:schemeClr val="lt1"/>
          </a:lnRef>
          <a:fillRef idx="1">
            <a:schemeClr val="dk1"/>
          </a:fillRef>
          <a:effectRef idx="1">
            <a:schemeClr val="dk1"/>
          </a:effectRef>
          <a:fontRef idx="minor">
            <a:schemeClr val="lt1"/>
          </a:fontRef>
        </p:style>
        <p:txBody>
          <a:bodyPr>
            <a:normAutofit/>
          </a:bodyPr>
          <a:lstStyle/>
          <a:p>
            <a:pPr algn="ctr"/>
            <a:r>
              <a:rPr lang="en-US" sz="4400" b="1" cap="none" dirty="0">
                <a:effectLst>
                  <a:outerShdw blurRad="38100" dist="38100" dir="2700000" algn="tl">
                    <a:srgbClr val="000000">
                      <a:alpha val="43137"/>
                    </a:srgbClr>
                  </a:outerShdw>
                </a:effectLst>
                <a:highlight>
                  <a:srgbClr val="000000"/>
                </a:highlight>
                <a:latin typeface="Constantia" panose="02030602050306030303" pitchFamily="18" charset="0"/>
              </a:rPr>
              <a:t>Electronic Safe Using  Arduino </a:t>
            </a:r>
          </a:p>
        </p:txBody>
      </p:sp>
      <p:sp>
        <p:nvSpPr>
          <p:cNvPr id="4" name="TextBox 3">
            <a:extLst>
              <a:ext uri="{FF2B5EF4-FFF2-40B4-BE49-F238E27FC236}">
                <a16:creationId xmlns:a16="http://schemas.microsoft.com/office/drawing/2014/main" id="{E7BFA578-493A-BDF6-792F-C95B44DAD395}"/>
              </a:ext>
            </a:extLst>
          </p:cNvPr>
          <p:cNvSpPr txBox="1"/>
          <p:nvPr/>
        </p:nvSpPr>
        <p:spPr>
          <a:xfrm>
            <a:off x="1219200" y="1452880"/>
            <a:ext cx="921512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4000" b="1" dirty="0">
                <a:effectLst>
                  <a:outerShdw blurRad="38100" dist="38100" dir="2700000" algn="tl">
                    <a:srgbClr val="000000">
                      <a:alpha val="43137"/>
                    </a:srgbClr>
                  </a:outerShdw>
                </a:effectLst>
                <a:latin typeface="Constantia" panose="02030602050306030303" pitchFamily="18" charset="0"/>
              </a:rPr>
              <a:t>INTERNET OF THINGS</a:t>
            </a:r>
            <a:endParaRPr lang="en-IN" sz="4000" b="1" dirty="0">
              <a:effectLst>
                <a:outerShdw blurRad="38100" dist="38100" dir="2700000" algn="tl">
                  <a:srgbClr val="000000">
                    <a:alpha val="43137"/>
                  </a:srgbClr>
                </a:outerShdw>
              </a:effectLst>
              <a:latin typeface="Constantia" panose="02030602050306030303" pitchFamily="18" charset="0"/>
            </a:endParaRPr>
          </a:p>
        </p:txBody>
      </p:sp>
      <p:sp>
        <p:nvSpPr>
          <p:cNvPr id="6" name="TextBox 5">
            <a:extLst>
              <a:ext uri="{FF2B5EF4-FFF2-40B4-BE49-F238E27FC236}">
                <a16:creationId xmlns:a16="http://schemas.microsoft.com/office/drawing/2014/main" id="{69301310-AA9D-3987-C063-A781BF0F0327}"/>
              </a:ext>
            </a:extLst>
          </p:cNvPr>
          <p:cNvSpPr txBox="1"/>
          <p:nvPr/>
        </p:nvSpPr>
        <p:spPr>
          <a:xfrm>
            <a:off x="6856412" y="5390009"/>
            <a:ext cx="4952999" cy="400110"/>
          </a:xfrm>
          <a:prstGeom prst="rect">
            <a:avLst/>
          </a:prstGeom>
          <a:scene3d>
            <a:camera prst="orthographicFront"/>
            <a:lightRig rig="threePt" dir="t"/>
          </a:scene3d>
          <a:sp3d>
            <a:bevelT w="152400" h="50800" prst="softRound"/>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2000" b="1" i="0" dirty="0" err="1">
                <a:solidFill>
                  <a:srgbClr val="FFFFFF"/>
                </a:solidFill>
                <a:effectLst>
                  <a:outerShdw blurRad="38100" dist="38100" dir="2700000" algn="tl">
                    <a:srgbClr val="000000">
                      <a:alpha val="43137"/>
                    </a:srgbClr>
                  </a:outerShdw>
                </a:effectLst>
                <a:latin typeface="-apple-system"/>
              </a:rPr>
              <a:t>Dr.</a:t>
            </a:r>
            <a:r>
              <a:rPr lang="en-IN" sz="2000" b="1" i="0" dirty="0">
                <a:solidFill>
                  <a:srgbClr val="FFFFFF"/>
                </a:solidFill>
                <a:effectLst>
                  <a:outerShdw blurRad="38100" dist="38100" dir="2700000" algn="tl">
                    <a:srgbClr val="000000">
                      <a:alpha val="43137"/>
                    </a:srgbClr>
                  </a:outerShdw>
                </a:effectLst>
                <a:latin typeface="-apple-system"/>
              </a:rPr>
              <a:t> Divya </a:t>
            </a:r>
            <a:r>
              <a:rPr lang="en-IN" sz="2000" b="1" i="0" dirty="0" err="1">
                <a:solidFill>
                  <a:srgbClr val="FFFFFF"/>
                </a:solidFill>
                <a:effectLst>
                  <a:outerShdw blurRad="38100" dist="38100" dir="2700000" algn="tl">
                    <a:srgbClr val="000000">
                      <a:alpha val="43137"/>
                    </a:srgbClr>
                  </a:outerShdw>
                </a:effectLst>
                <a:latin typeface="-apple-system"/>
              </a:rPr>
              <a:t>Rani</a:t>
            </a:r>
            <a:r>
              <a:rPr lang="en-IN" sz="2000" b="1" dirty="0" err="1">
                <a:solidFill>
                  <a:srgbClr val="FFFFFF"/>
                </a:solidFill>
                <a:effectLst>
                  <a:outerShdw blurRad="38100" dist="38100" dir="2700000" algn="tl">
                    <a:srgbClr val="000000">
                      <a:alpha val="43137"/>
                    </a:srgbClr>
                  </a:outerShdw>
                </a:effectLst>
                <a:latin typeface="-apple-system"/>
              </a:rPr>
              <a:t>.</a:t>
            </a:r>
            <a:r>
              <a:rPr lang="en-IN" sz="2000" b="1" i="0" dirty="0" err="1">
                <a:solidFill>
                  <a:srgbClr val="FFFFFF"/>
                </a:solidFill>
                <a:effectLst>
                  <a:outerShdw blurRad="38100" dist="38100" dir="2700000" algn="tl">
                    <a:srgbClr val="000000">
                      <a:alpha val="43137"/>
                    </a:srgbClr>
                  </a:outerShdw>
                </a:effectLst>
                <a:latin typeface="-apple-system"/>
              </a:rPr>
              <a:t>Prof</a:t>
            </a:r>
            <a:r>
              <a:rPr lang="en-IN" sz="2000" b="1" i="0" dirty="0">
                <a:solidFill>
                  <a:srgbClr val="FFFFFF"/>
                </a:solidFill>
                <a:effectLst>
                  <a:outerShdw blurRad="38100" dist="38100" dir="2700000" algn="tl">
                    <a:srgbClr val="000000">
                      <a:alpha val="43137"/>
                    </a:srgbClr>
                  </a:outerShdw>
                </a:effectLst>
                <a:latin typeface="-apple-system"/>
              </a:rPr>
              <a:t>-CSE </a:t>
            </a:r>
            <a:endParaRPr lang="en-IN"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Free conclusion Stock Photos - Stockvault.net">
            <a:extLst>
              <a:ext uri="{FF2B5EF4-FFF2-40B4-BE49-F238E27FC236}">
                <a16:creationId xmlns:a16="http://schemas.microsoft.com/office/drawing/2014/main" id="{4D00EF9D-E77E-09B7-EE0C-132F65212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642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766E45-BAD5-13E7-A5D8-3361BEA5F1C3}"/>
              </a:ext>
            </a:extLst>
          </p:cNvPr>
          <p:cNvSpPr txBox="1"/>
          <p:nvPr/>
        </p:nvSpPr>
        <p:spPr>
          <a:xfrm>
            <a:off x="375920" y="1691064"/>
            <a:ext cx="11623040" cy="454720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rPr>
              <a:t>In an ever-changing world, technological advances can work to our advantage or disadvantage, and this is certainly true when it comes to modern features and security safes.</a:t>
            </a:r>
          </a:p>
          <a:p>
            <a:pPr marL="457200" indent="-457200">
              <a:lnSpc>
                <a:spcPct val="150000"/>
              </a:lnSpc>
              <a:buFont typeface="Arial" panose="020B0604020202020204" pitchFamily="34" charset="0"/>
              <a:buChar char="•"/>
            </a:pPr>
            <a:r>
              <a:rPr lang="en-US" sz="2800" dirty="0">
                <a:solidFill>
                  <a:schemeClr val="bg1"/>
                </a:solidFill>
              </a:rPr>
              <a:t>Here is the One of the best things about an electronic lock is how easy it is to open your safe. If you are faced with an emergency situation and need to get into your safe immediately, your electronic lock is usually more reliable speed-wise than a traditional mechanical locking system.</a:t>
            </a:r>
            <a:endParaRPr lang="en-IN" sz="2800" dirty="0">
              <a:solidFill>
                <a:schemeClr val="bg1"/>
              </a:solidFill>
            </a:endParaRPr>
          </a:p>
        </p:txBody>
      </p:sp>
      <p:sp>
        <p:nvSpPr>
          <p:cNvPr id="2" name="TextBox 1">
            <a:extLst>
              <a:ext uri="{FF2B5EF4-FFF2-40B4-BE49-F238E27FC236}">
                <a16:creationId xmlns:a16="http://schemas.microsoft.com/office/drawing/2014/main" id="{1F1708FD-4AED-6335-C483-158BFB2E4BDA}"/>
              </a:ext>
            </a:extLst>
          </p:cNvPr>
          <p:cNvSpPr txBox="1"/>
          <p:nvPr/>
        </p:nvSpPr>
        <p:spPr>
          <a:xfrm>
            <a:off x="1584960" y="609600"/>
            <a:ext cx="4582160" cy="646331"/>
          </a:xfrm>
          <a:prstGeom prst="rect">
            <a:avLst/>
          </a:prstGeom>
          <a:noFill/>
        </p:spPr>
        <p:txBody>
          <a:bodyPr wrap="square" rtlCol="0">
            <a:spAutoFit/>
          </a:bodyPr>
          <a:lstStyle/>
          <a:p>
            <a:r>
              <a:rPr lang="en-US" sz="3600" b="1" spc="600" dirty="0">
                <a:solidFill>
                  <a:schemeClr val="bg1"/>
                </a:solidFill>
                <a:effectLst>
                  <a:outerShdw blurRad="38100" dist="38100" dir="2700000" algn="tl">
                    <a:srgbClr val="000000">
                      <a:alpha val="43137"/>
                    </a:srgbClr>
                  </a:outerShdw>
                </a:effectLst>
              </a:rPr>
              <a:t>CONCLUSION </a:t>
            </a:r>
            <a:endParaRPr lang="en-IN" sz="3600" b="1" spc="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05246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ank you background with confetti Royalty Free Vector Image">
            <a:extLst>
              <a:ext uri="{FF2B5EF4-FFF2-40B4-BE49-F238E27FC236}">
                <a16:creationId xmlns:a16="http://schemas.microsoft.com/office/drawing/2014/main" id="{DB4A5591-1DC4-E544-F9B2-31BD7D4B05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666"/>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593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28" name="Picture 4" descr="75,962 Team Motivation Background Images, Stock Photos ...">
            <a:extLst>
              <a:ext uri="{FF2B5EF4-FFF2-40B4-BE49-F238E27FC236}">
                <a16:creationId xmlns:a16="http://schemas.microsoft.com/office/drawing/2014/main" id="{D56760BD-9D61-D181-EB4E-C09078BEA9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62"/>
          <a:stretch/>
        </p:blipFill>
        <p:spPr bwMode="auto">
          <a:xfrm>
            <a:off x="-35560" y="0"/>
            <a:ext cx="1226312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Diagram 13">
            <a:extLst>
              <a:ext uri="{FF2B5EF4-FFF2-40B4-BE49-F238E27FC236}">
                <a16:creationId xmlns:a16="http://schemas.microsoft.com/office/drawing/2014/main" id="{FF0E5F9C-38D6-02D4-C807-6218D9A17A99}"/>
              </a:ext>
            </a:extLst>
          </p:cNvPr>
          <p:cNvGraphicFramePr/>
          <p:nvPr>
            <p:extLst>
              <p:ext uri="{D42A27DB-BD31-4B8C-83A1-F6EECF244321}">
                <p14:modId xmlns:p14="http://schemas.microsoft.com/office/powerpoint/2010/main" val="304226068"/>
              </p:ext>
            </p:extLst>
          </p:nvPr>
        </p:nvGraphicFramePr>
        <p:xfrm>
          <a:off x="172720" y="1773238"/>
          <a:ext cx="11978640" cy="3970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0A6BCF94-F108-4D92-8C4F-CD9273947A31}"/>
              </a:ext>
            </a:extLst>
          </p:cNvPr>
          <p:cNvSpPr>
            <a:spLocks noGrp="1"/>
          </p:cNvSpPr>
          <p:nvPr>
            <p:ph type="title" idx="4294967295"/>
          </p:nvPr>
        </p:nvSpPr>
        <p:spPr>
          <a:xfrm>
            <a:off x="5638800" y="293688"/>
            <a:ext cx="6055360" cy="1479550"/>
          </a:xfrm>
        </p:spPr>
        <p:txBody>
          <a:bodyPr>
            <a:normAutofit/>
          </a:bodyPr>
          <a:lstStyle/>
          <a:p>
            <a:pPr algn="ctr"/>
            <a:r>
              <a:rPr lang="en-US" b="1" spc="300" dirty="0">
                <a:solidFill>
                  <a:schemeClr val="bg1"/>
                </a:solidFill>
                <a:effectLst>
                  <a:outerShdw blurRad="38100" dist="38100" dir="2700000" algn="tl">
                    <a:srgbClr val="000000">
                      <a:alpha val="43137"/>
                    </a:srgbClr>
                  </a:outerShdw>
                </a:effectLst>
              </a:rPr>
              <a:t>Team members</a:t>
            </a:r>
          </a:p>
        </p:txBody>
      </p:sp>
    </p:spTree>
    <p:extLst>
      <p:ext uri="{BB962C8B-B14F-4D97-AF65-F5344CB8AC3E}">
        <p14:creationId xmlns:p14="http://schemas.microsoft.com/office/powerpoint/2010/main" val="109484937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clusion Images – Browse 1,020,661 Stock Photos, Vectors, and Video |  Adobe Stock">
            <a:extLst>
              <a:ext uri="{FF2B5EF4-FFF2-40B4-BE49-F238E27FC236}">
                <a16:creationId xmlns:a16="http://schemas.microsoft.com/office/drawing/2014/main" id="{06601078-C975-9C75-5C89-2C3DF98E9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38" y="17930"/>
            <a:ext cx="12326675" cy="73107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5A60F1-B8C2-77B5-6FA3-7B0D103FBCAB}"/>
              </a:ext>
            </a:extLst>
          </p:cNvPr>
          <p:cNvSpPr txBox="1"/>
          <p:nvPr/>
        </p:nvSpPr>
        <p:spPr>
          <a:xfrm>
            <a:off x="725856" y="2663278"/>
            <a:ext cx="5531509" cy="3170099"/>
          </a:xfrm>
          <a:prstGeom prst="rect">
            <a:avLst/>
          </a:prstGeom>
          <a:noFill/>
        </p:spPr>
        <p:txBody>
          <a:bodyPr wrap="square" rtlCol="0">
            <a:spAutoFit/>
          </a:bodyPr>
          <a:lstStyle/>
          <a:p>
            <a:pPr algn="l">
              <a:buFont typeface="Arial" panose="020B0604020202020204" pitchFamily="34" charset="0"/>
              <a:buChar char="•"/>
            </a:pPr>
            <a:r>
              <a:rPr lang="en-US" sz="2000" b="0" i="0" dirty="0">
                <a:solidFill>
                  <a:schemeClr val="bg1"/>
                </a:solidFill>
                <a:effectLst/>
                <a:latin typeface="Söhne"/>
              </a:rPr>
              <a:t>project involves building an electronic safe that uses an Arduino Uno, a micro servo, resistors, an LCD, and a keypad. The safe will be designed to allow users to input a code and then unlock the safe using a servo motor. The project will involve planning and research, selecting and ordering components, assembling and testing the safe, debugging and troubleshooting, and final testing and refinement.</a:t>
            </a:r>
          </a:p>
          <a:p>
            <a:pPr algn="l">
              <a:buFont typeface="Arial" panose="020B0604020202020204" pitchFamily="34" charset="0"/>
              <a:buChar char="•"/>
            </a:pPr>
            <a:endParaRPr lang="en-US" sz="2000" b="0" i="0" dirty="0">
              <a:solidFill>
                <a:srgbClr val="FF0000"/>
              </a:solidFill>
              <a:effectLst/>
              <a:latin typeface="Söhne"/>
            </a:endParaRPr>
          </a:p>
        </p:txBody>
      </p:sp>
      <p:sp>
        <p:nvSpPr>
          <p:cNvPr id="3" name="TextBox 2">
            <a:extLst>
              <a:ext uri="{FF2B5EF4-FFF2-40B4-BE49-F238E27FC236}">
                <a16:creationId xmlns:a16="http://schemas.microsoft.com/office/drawing/2014/main" id="{3CD26552-CC07-0B68-B578-FE548A414C16}"/>
              </a:ext>
            </a:extLst>
          </p:cNvPr>
          <p:cNvSpPr txBox="1"/>
          <p:nvPr/>
        </p:nvSpPr>
        <p:spPr>
          <a:xfrm>
            <a:off x="725856" y="698228"/>
            <a:ext cx="5764591" cy="707886"/>
          </a:xfrm>
          <a:prstGeom prst="rect">
            <a:avLst/>
          </a:prstGeom>
          <a:noFill/>
        </p:spPr>
        <p:txBody>
          <a:bodyPr wrap="square">
            <a:spAutoFit/>
          </a:bodyPr>
          <a:lstStyle/>
          <a:p>
            <a:r>
              <a:rPr lang="en-US" sz="4000" b="0" i="0" dirty="0">
                <a:solidFill>
                  <a:schemeClr val="bg2">
                    <a:lumMod val="75000"/>
                  </a:schemeClr>
                </a:solidFill>
                <a:effectLst/>
                <a:highlight>
                  <a:srgbClr val="C0C0C0"/>
                </a:highlight>
                <a:latin typeface="Söhne"/>
              </a:rPr>
              <a:t>Overview</a:t>
            </a:r>
            <a:endParaRPr lang="en-US" sz="4000" dirty="0">
              <a:solidFill>
                <a:schemeClr val="bg2">
                  <a:lumMod val="75000"/>
                </a:schemeClr>
              </a:solidFill>
              <a:highlight>
                <a:srgbClr val="C0C0C0"/>
              </a:highlight>
            </a:endParaRPr>
          </a:p>
        </p:txBody>
      </p:sp>
    </p:spTree>
    <p:extLst>
      <p:ext uri="{BB962C8B-B14F-4D97-AF65-F5344CB8AC3E}">
        <p14:creationId xmlns:p14="http://schemas.microsoft.com/office/powerpoint/2010/main" val="75610105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737F94-D30C-E260-97B2-274E14898F45}"/>
              </a:ext>
            </a:extLst>
          </p:cNvPr>
          <p:cNvSpPr txBox="1"/>
          <p:nvPr/>
        </p:nvSpPr>
        <p:spPr>
          <a:xfrm>
            <a:off x="1178859" y="1493495"/>
            <a:ext cx="10143565" cy="1754326"/>
          </a:xfrm>
          <a:prstGeom prst="rect">
            <a:avLst/>
          </a:prstGeom>
          <a:noFill/>
        </p:spPr>
        <p:txBody>
          <a:bodyPr wrap="square">
            <a:spAutoFit/>
          </a:bodyPr>
          <a:lstStyle/>
          <a:p>
            <a:pPr algn="l">
              <a:buFont typeface="Arial" panose="020B0604020202020204" pitchFamily="34" charset="0"/>
              <a:buChar char="•"/>
            </a:pPr>
            <a:r>
              <a:rPr lang="en-US" sz="1800" b="0" i="0" dirty="0">
                <a:solidFill>
                  <a:schemeClr val="bg1"/>
                </a:solidFill>
                <a:effectLst/>
                <a:latin typeface="Söhne"/>
              </a:rPr>
              <a:t>To learn how to use Arduino Uno and various electronic components</a:t>
            </a:r>
          </a:p>
          <a:p>
            <a:pPr algn="l">
              <a:buFont typeface="Arial" panose="020B0604020202020204" pitchFamily="34" charset="0"/>
              <a:buChar char="•"/>
            </a:pPr>
            <a:r>
              <a:rPr lang="en-US" sz="1800" b="0" i="0" dirty="0">
                <a:solidFill>
                  <a:schemeClr val="bg1"/>
                </a:solidFill>
                <a:effectLst/>
                <a:latin typeface="Söhne"/>
              </a:rPr>
              <a:t>To develop skills in coding and programming</a:t>
            </a:r>
          </a:p>
          <a:p>
            <a:pPr algn="l">
              <a:buFont typeface="Arial" panose="020B0604020202020204" pitchFamily="34" charset="0"/>
              <a:buChar char="•"/>
            </a:pPr>
            <a:r>
              <a:rPr lang="en-US" sz="1800" b="0" i="0" dirty="0">
                <a:solidFill>
                  <a:schemeClr val="bg1"/>
                </a:solidFill>
                <a:effectLst/>
                <a:latin typeface="Söhne"/>
              </a:rPr>
              <a:t>To build a functional and secure electronic safe</a:t>
            </a:r>
          </a:p>
          <a:p>
            <a:pPr algn="l">
              <a:buFont typeface="Arial" panose="020B0604020202020204" pitchFamily="34" charset="0"/>
              <a:buChar char="•"/>
            </a:pPr>
            <a:r>
              <a:rPr lang="en-US" sz="1800" b="0" i="0" dirty="0">
                <a:solidFill>
                  <a:schemeClr val="bg1"/>
                </a:solidFill>
                <a:effectLst/>
                <a:latin typeface="Söhne"/>
              </a:rPr>
              <a:t>To gain experience in project management, including planning, testing, and troubleshooting</a:t>
            </a:r>
          </a:p>
          <a:p>
            <a:pPr>
              <a:buFont typeface="Arial" panose="020B0604020202020204" pitchFamily="34" charset="0"/>
              <a:buChar char="•"/>
            </a:pPr>
            <a:r>
              <a:rPr lang="en-US" sz="1800" b="0" i="0" dirty="0">
                <a:solidFill>
                  <a:schemeClr val="bg1"/>
                </a:solidFill>
                <a:effectLst/>
                <a:latin typeface="Söhne"/>
              </a:rPr>
              <a:t>To develop problem-solving skills and critical thinking</a:t>
            </a:r>
            <a:r>
              <a:rPr lang="en-US" dirty="0">
                <a:solidFill>
                  <a:schemeClr val="bg1"/>
                </a:solidFill>
                <a:latin typeface="Söhne"/>
              </a:rPr>
              <a:t>.</a:t>
            </a:r>
            <a:br>
              <a:rPr lang="en-US" dirty="0"/>
            </a:br>
            <a:endParaRPr lang="en-US" dirty="0"/>
          </a:p>
        </p:txBody>
      </p:sp>
      <p:sp>
        <p:nvSpPr>
          <p:cNvPr id="7" name="TextBox 6">
            <a:extLst>
              <a:ext uri="{FF2B5EF4-FFF2-40B4-BE49-F238E27FC236}">
                <a16:creationId xmlns:a16="http://schemas.microsoft.com/office/drawing/2014/main" id="{889E34E7-483D-FE92-19E7-641279633D10}"/>
              </a:ext>
            </a:extLst>
          </p:cNvPr>
          <p:cNvSpPr txBox="1"/>
          <p:nvPr/>
        </p:nvSpPr>
        <p:spPr>
          <a:xfrm>
            <a:off x="1026459" y="2878489"/>
            <a:ext cx="6104964" cy="707886"/>
          </a:xfrm>
          <a:prstGeom prst="rect">
            <a:avLst/>
          </a:prstGeom>
          <a:noFill/>
        </p:spPr>
        <p:txBody>
          <a:bodyPr wrap="square">
            <a:spAutoFit/>
          </a:bodyPr>
          <a:lstStyle/>
          <a:p>
            <a:r>
              <a:rPr lang="en-US" sz="4000" b="0" i="0" dirty="0">
                <a:solidFill>
                  <a:srgbClr val="C00000"/>
                </a:solidFill>
                <a:effectLst/>
                <a:latin typeface="Söhne"/>
              </a:rPr>
              <a:t>Outcomes</a:t>
            </a:r>
            <a:endParaRPr lang="en-US" sz="4000" dirty="0">
              <a:solidFill>
                <a:srgbClr val="C00000"/>
              </a:solidFill>
            </a:endParaRPr>
          </a:p>
        </p:txBody>
      </p:sp>
      <p:graphicFrame>
        <p:nvGraphicFramePr>
          <p:cNvPr id="11" name="TextBox 8">
            <a:extLst>
              <a:ext uri="{FF2B5EF4-FFF2-40B4-BE49-F238E27FC236}">
                <a16:creationId xmlns:a16="http://schemas.microsoft.com/office/drawing/2014/main" id="{60863819-9F6F-18E5-8209-15BDA5EDC97B}"/>
              </a:ext>
            </a:extLst>
          </p:cNvPr>
          <p:cNvGraphicFramePr/>
          <p:nvPr>
            <p:extLst>
              <p:ext uri="{D42A27DB-BD31-4B8C-83A1-F6EECF244321}">
                <p14:modId xmlns:p14="http://schemas.microsoft.com/office/powerpoint/2010/main" val="822063660"/>
              </p:ext>
            </p:extLst>
          </p:nvPr>
        </p:nvGraphicFramePr>
        <p:xfrm>
          <a:off x="857250" y="3550368"/>
          <a:ext cx="11128561" cy="271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B6D897D-492A-30DB-9110-CC21A1D9C9E1}"/>
              </a:ext>
            </a:extLst>
          </p:cNvPr>
          <p:cNvSpPr txBox="1"/>
          <p:nvPr/>
        </p:nvSpPr>
        <p:spPr>
          <a:xfrm>
            <a:off x="-927846" y="674368"/>
            <a:ext cx="7552764" cy="769441"/>
          </a:xfrm>
          <a:prstGeom prst="rect">
            <a:avLst/>
          </a:prstGeom>
          <a:noFill/>
        </p:spPr>
        <p:txBody>
          <a:bodyPr wrap="square">
            <a:spAutoFit/>
          </a:bodyPr>
          <a:lstStyle/>
          <a:p>
            <a:pPr algn="ctr"/>
            <a:r>
              <a:rPr lang="en-US" sz="4400" b="1" spc="300" dirty="0">
                <a:ln w="0"/>
                <a:solidFill>
                  <a:schemeClr val="bg2"/>
                </a:solidFill>
                <a:effectLst>
                  <a:outerShdw blurRad="38100" dist="38100" dir="2700000" algn="tl">
                    <a:srgbClr val="000000">
                      <a:alpha val="43137"/>
                    </a:srgbClr>
                  </a:outerShdw>
                </a:effectLst>
              </a:rPr>
              <a:t>OBJECTIVES</a:t>
            </a:r>
            <a:endParaRPr lang="en-US" sz="4400" b="1" cap="none" spc="300" dirty="0">
              <a:ln w="0"/>
              <a:solidFill>
                <a:schemeClr val="bg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69417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26212C41-E05C-0E3E-095C-30DF0C440B28}"/>
              </a:ext>
            </a:extLst>
          </p:cNvPr>
          <p:cNvSpPr>
            <a:spLocks noGrp="1"/>
          </p:cNvSpPr>
          <p:nvPr>
            <p:ph type="title"/>
          </p:nvPr>
        </p:nvSpPr>
        <p:spPr>
          <a:xfrm>
            <a:off x="1019015" y="1093787"/>
            <a:ext cx="3059969" cy="4697413"/>
          </a:xfrm>
        </p:spPr>
        <p:txBody>
          <a:bodyPr>
            <a:normAutofit/>
          </a:bodyPr>
          <a:lstStyle/>
          <a:p>
            <a:r>
              <a:rPr lang="en-US" dirty="0"/>
              <a:t>CHALLENGES</a:t>
            </a:r>
            <a:br>
              <a:rPr lang="en-US" dirty="0"/>
            </a:br>
            <a:r>
              <a:rPr lang="en-US" dirty="0"/>
              <a:t>FACED</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5C9973-B03A-A32D-6DFA-736221245840}"/>
              </a:ext>
            </a:extLst>
          </p:cNvPr>
          <p:cNvSpPr>
            <a:spLocks noGrp="1"/>
          </p:cNvSpPr>
          <p:nvPr>
            <p:ph idx="1"/>
          </p:nvPr>
        </p:nvSpPr>
        <p:spPr>
          <a:xfrm>
            <a:off x="4855112" y="80682"/>
            <a:ext cx="7203537" cy="6526306"/>
          </a:xfrm>
        </p:spPr>
        <p:txBody>
          <a:bodyPr>
            <a:normAutofit/>
          </a:bodyPr>
          <a:lstStyle/>
          <a:p>
            <a:r>
              <a:rPr lang="en-US" dirty="0"/>
              <a:t>There are several challenges that can be faced when using a smart pet feeder, including:</a:t>
            </a:r>
          </a:p>
          <a:p>
            <a:r>
              <a:rPr lang="en-US" b="0" i="0" dirty="0">
                <a:solidFill>
                  <a:srgbClr val="D1D5DB"/>
                </a:solidFill>
                <a:effectLst/>
                <a:latin typeface="Söhne"/>
              </a:rPr>
              <a:t>Hardware Compatibility: Not all components are compatible with each other, and some may require additional hardware or software libraries to work correctly with the Arduino Uno. </a:t>
            </a:r>
            <a:r>
              <a:rPr lang="en-US" dirty="0">
                <a:solidFill>
                  <a:srgbClr val="D1D5DB"/>
                </a:solidFill>
                <a:latin typeface="Söhne"/>
              </a:rPr>
              <a:t>So we decided </a:t>
            </a:r>
            <a:r>
              <a:rPr lang="en-US" b="0" i="0" dirty="0">
                <a:solidFill>
                  <a:srgbClr val="D1D5DB"/>
                </a:solidFill>
                <a:effectLst/>
                <a:latin typeface="Söhne"/>
              </a:rPr>
              <a:t>to do research </a:t>
            </a:r>
            <a:r>
              <a:rPr lang="en-US" dirty="0">
                <a:solidFill>
                  <a:srgbClr val="D1D5DB"/>
                </a:solidFill>
                <a:latin typeface="Söhne"/>
              </a:rPr>
              <a:t>on </a:t>
            </a:r>
            <a:r>
              <a:rPr lang="en-US" b="0" i="0" dirty="0">
                <a:solidFill>
                  <a:srgbClr val="D1D5DB"/>
                </a:solidFill>
                <a:effectLst/>
                <a:latin typeface="Söhne"/>
              </a:rPr>
              <a:t>compatibility of each component before purchasing them.</a:t>
            </a:r>
          </a:p>
          <a:p>
            <a:r>
              <a:rPr lang="en-US" b="0" i="0" dirty="0">
                <a:solidFill>
                  <a:srgbClr val="D1D5DB"/>
                </a:solidFill>
                <a:effectLst/>
                <a:latin typeface="Söhne"/>
              </a:rPr>
              <a:t>Mechanical Design: Building a physical safe that can accommodate all the components can be challenging. </a:t>
            </a:r>
          </a:p>
          <a:p>
            <a:endParaRPr lang="en-US" b="0" i="0" dirty="0">
              <a:solidFill>
                <a:srgbClr val="D1D5DB"/>
              </a:solidFill>
              <a:effectLst/>
              <a:latin typeface="Söhne"/>
            </a:endParaRPr>
          </a:p>
          <a:p>
            <a:endParaRPr lang="en-US" dirty="0"/>
          </a:p>
        </p:txBody>
      </p:sp>
    </p:spTree>
    <p:extLst>
      <p:ext uri="{BB962C8B-B14F-4D97-AF65-F5344CB8AC3E}">
        <p14:creationId xmlns:p14="http://schemas.microsoft.com/office/powerpoint/2010/main" val="2644297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8E5693-289A-1B7A-FC82-78FE64ADEB44}"/>
              </a:ext>
            </a:extLst>
          </p:cNvPr>
          <p:cNvPicPr>
            <a:picLocks noChangeAspect="1"/>
          </p:cNvPicPr>
          <p:nvPr/>
        </p:nvPicPr>
        <p:blipFill rotWithShape="1">
          <a:blip r:embed="rId3"/>
          <a:srcRect l="33076" r="21804" b="-1"/>
          <a:stretch/>
        </p:blipFill>
        <p:spPr>
          <a:xfrm>
            <a:off x="-5597" y="10"/>
            <a:ext cx="4635583" cy="6857990"/>
          </a:xfrm>
          <a:prstGeom prst="rect">
            <a:avLst/>
          </a:prstGeom>
        </p:spPr>
      </p:pic>
      <p:sp>
        <p:nvSpPr>
          <p:cNvPr id="7" name="TextBox 6">
            <a:extLst>
              <a:ext uri="{FF2B5EF4-FFF2-40B4-BE49-F238E27FC236}">
                <a16:creationId xmlns:a16="http://schemas.microsoft.com/office/drawing/2014/main" id="{E1CE9E73-D36A-F09F-E426-A5C9D0E5C26C}"/>
              </a:ext>
            </a:extLst>
          </p:cNvPr>
          <p:cNvSpPr txBox="1"/>
          <p:nvPr/>
        </p:nvSpPr>
        <p:spPr>
          <a:xfrm>
            <a:off x="4799760" y="336648"/>
            <a:ext cx="6105524" cy="2215991"/>
          </a:xfrm>
          <a:prstGeom prst="rect">
            <a:avLst/>
          </a:prstGeom>
          <a:noFill/>
        </p:spPr>
        <p:txBody>
          <a:bodyPr wrap="square">
            <a:spAutoFit/>
          </a:bodyPr>
          <a:lstStyle/>
          <a:p>
            <a:pPr algn="l"/>
            <a:r>
              <a:rPr lang="en-US" sz="2400" b="0" i="0" dirty="0">
                <a:solidFill>
                  <a:schemeClr val="bg1"/>
                </a:solidFill>
                <a:effectLst/>
                <a:latin typeface="Söhne"/>
              </a:rPr>
              <a:t>Security Concerns: An electronic safe is only as secure as its code and physical design. </a:t>
            </a:r>
            <a:r>
              <a:rPr lang="en-US" sz="2400" dirty="0">
                <a:solidFill>
                  <a:schemeClr val="bg1"/>
                </a:solidFill>
                <a:latin typeface="Söhne"/>
              </a:rPr>
              <a:t>So we </a:t>
            </a:r>
            <a:r>
              <a:rPr lang="en-US" sz="2400" b="0" i="0" dirty="0">
                <a:solidFill>
                  <a:schemeClr val="bg1"/>
                </a:solidFill>
                <a:effectLst/>
                <a:latin typeface="Söhne"/>
              </a:rPr>
              <a:t> should choose a strong combination and ensure the safe is designed to resist tampering and forced entry.</a:t>
            </a:r>
          </a:p>
          <a:p>
            <a:pPr algn="l"/>
            <a:endParaRPr lang="en-US" b="0" i="0" dirty="0">
              <a:solidFill>
                <a:schemeClr val="bg1"/>
              </a:solidFill>
              <a:effectLst/>
              <a:latin typeface="Söhne"/>
            </a:endParaRPr>
          </a:p>
        </p:txBody>
      </p:sp>
      <p:sp>
        <p:nvSpPr>
          <p:cNvPr id="9" name="TextBox 8">
            <a:extLst>
              <a:ext uri="{FF2B5EF4-FFF2-40B4-BE49-F238E27FC236}">
                <a16:creationId xmlns:a16="http://schemas.microsoft.com/office/drawing/2014/main" id="{B9A04DF1-B6C8-126A-2A5C-185B4D2EBD40}"/>
              </a:ext>
            </a:extLst>
          </p:cNvPr>
          <p:cNvSpPr txBox="1"/>
          <p:nvPr/>
        </p:nvSpPr>
        <p:spPr>
          <a:xfrm>
            <a:off x="4835620" y="2552639"/>
            <a:ext cx="6104964" cy="4154984"/>
          </a:xfrm>
          <a:prstGeom prst="rect">
            <a:avLst/>
          </a:prstGeom>
          <a:noFill/>
        </p:spPr>
        <p:txBody>
          <a:bodyPr wrap="square">
            <a:spAutoFit/>
          </a:bodyPr>
          <a:lstStyle/>
          <a:p>
            <a:pPr algn="l"/>
            <a:r>
              <a:rPr lang="en-US" sz="2400" b="0" i="0" dirty="0">
                <a:solidFill>
                  <a:schemeClr val="bg1"/>
                </a:solidFill>
                <a:effectLst/>
                <a:latin typeface="Söhne"/>
              </a:rPr>
              <a:t>Time Management: Building a project like an electronic safe can take time, especially if </a:t>
            </a:r>
            <a:r>
              <a:rPr lang="en-US" sz="2400" dirty="0">
                <a:solidFill>
                  <a:schemeClr val="bg1"/>
                </a:solidFill>
                <a:latin typeface="Söhne"/>
              </a:rPr>
              <a:t>we</a:t>
            </a:r>
            <a:r>
              <a:rPr lang="en-US" sz="2400" b="0" i="0" dirty="0">
                <a:solidFill>
                  <a:schemeClr val="bg1"/>
                </a:solidFill>
                <a:effectLst/>
                <a:latin typeface="Söhne"/>
              </a:rPr>
              <a:t> encounter any issues with hardware or code. </a:t>
            </a:r>
            <a:r>
              <a:rPr lang="en-US" sz="2400" dirty="0">
                <a:solidFill>
                  <a:schemeClr val="bg1"/>
                </a:solidFill>
                <a:latin typeface="Söhne"/>
              </a:rPr>
              <a:t>So we</a:t>
            </a:r>
            <a:r>
              <a:rPr lang="en-US" sz="2400" b="0" i="0" dirty="0">
                <a:solidFill>
                  <a:schemeClr val="bg1"/>
                </a:solidFill>
                <a:effectLst/>
                <a:latin typeface="Söhne"/>
              </a:rPr>
              <a:t> should plan your time accordingly. </a:t>
            </a:r>
          </a:p>
          <a:p>
            <a:pPr algn="l"/>
            <a:endParaRPr lang="en-US" sz="2400" b="0" i="0" dirty="0">
              <a:solidFill>
                <a:schemeClr val="bg1"/>
              </a:solidFill>
              <a:effectLst/>
              <a:latin typeface="Söhne"/>
            </a:endParaRPr>
          </a:p>
          <a:p>
            <a:pPr algn="l"/>
            <a:r>
              <a:rPr lang="en-US" sz="2400" b="0" i="0" dirty="0">
                <a:solidFill>
                  <a:schemeClr val="bg1"/>
                </a:solidFill>
                <a:effectLst/>
                <a:latin typeface="Söhne"/>
              </a:rPr>
              <a:t>Above mentioned challenges are just imagined as these phase </a:t>
            </a:r>
            <a:r>
              <a:rPr lang="en-US" sz="2400" dirty="0">
                <a:solidFill>
                  <a:schemeClr val="bg1"/>
                </a:solidFill>
                <a:latin typeface="Söhne"/>
              </a:rPr>
              <a:t>is just like </a:t>
            </a:r>
            <a:r>
              <a:rPr lang="en-US" sz="2400" b="0" i="0" dirty="0">
                <a:solidFill>
                  <a:schemeClr val="bg1"/>
                </a:solidFill>
                <a:effectLst/>
                <a:latin typeface="Google Sans"/>
              </a:rPr>
              <a:t>feasibility study we may face many other challenges but we will make sure that will cross all the challenges </a:t>
            </a:r>
          </a:p>
          <a:p>
            <a:pPr algn="l"/>
            <a:r>
              <a:rPr lang="en-US" sz="2400" dirty="0">
                <a:solidFill>
                  <a:schemeClr val="bg1"/>
                </a:solidFill>
                <a:latin typeface="Google Sans"/>
              </a:rPr>
              <a:t>By taking help from our respected “DIVYA maam”.</a:t>
            </a:r>
            <a:endParaRPr lang="en-US" sz="2400" b="0" i="0" dirty="0">
              <a:solidFill>
                <a:schemeClr val="bg1"/>
              </a:solidFill>
              <a:effectLst/>
              <a:latin typeface="Söhne"/>
            </a:endParaRPr>
          </a:p>
        </p:txBody>
      </p:sp>
    </p:spTree>
    <p:extLst>
      <p:ext uri="{BB962C8B-B14F-4D97-AF65-F5344CB8AC3E}">
        <p14:creationId xmlns:p14="http://schemas.microsoft.com/office/powerpoint/2010/main" val="428075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3F4A50-0E1C-6E7B-DB40-F1C4436A1D3A}"/>
              </a:ext>
            </a:extLst>
          </p:cNvPr>
          <p:cNvPicPr>
            <a:picLocks noChangeAspect="1"/>
          </p:cNvPicPr>
          <p:nvPr/>
        </p:nvPicPr>
        <p:blipFill>
          <a:blip r:embed="rId2"/>
          <a:stretch>
            <a:fillRect/>
          </a:stretch>
        </p:blipFill>
        <p:spPr>
          <a:xfrm>
            <a:off x="0" y="0"/>
            <a:ext cx="12191999" cy="6858000"/>
          </a:xfrm>
          <a:prstGeom prst="rect">
            <a:avLst/>
          </a:prstGeom>
        </p:spPr>
      </p:pic>
      <p:sp>
        <p:nvSpPr>
          <p:cNvPr id="6" name="TextBox 5">
            <a:extLst>
              <a:ext uri="{FF2B5EF4-FFF2-40B4-BE49-F238E27FC236}">
                <a16:creationId xmlns:a16="http://schemas.microsoft.com/office/drawing/2014/main" id="{12E2103C-350D-AC0C-CDEE-DD0A9FC60265}"/>
              </a:ext>
            </a:extLst>
          </p:cNvPr>
          <p:cNvSpPr txBox="1"/>
          <p:nvPr/>
        </p:nvSpPr>
        <p:spPr>
          <a:xfrm>
            <a:off x="4907279" y="6045200"/>
            <a:ext cx="7284720" cy="584775"/>
          </a:xfrm>
          <a:prstGeom prst="rect">
            <a:avLst/>
          </a:prstGeom>
          <a:noFill/>
        </p:spPr>
        <p:txBody>
          <a:bodyPr wrap="square" rtlCol="0">
            <a:spAutoFit/>
          </a:bodyPr>
          <a:lstStyle/>
          <a:p>
            <a:pPr algn="ctr"/>
            <a:r>
              <a:rPr lang="en-US" sz="3200" b="1" spc="300" dirty="0">
                <a:solidFill>
                  <a:schemeClr val="bg1"/>
                </a:solidFill>
                <a:effectLst>
                  <a:outerShdw blurRad="38100" dist="38100" dir="2700000" algn="tl">
                    <a:srgbClr val="000000">
                      <a:alpha val="43137"/>
                    </a:srgbClr>
                  </a:outerShdw>
                </a:effectLst>
              </a:rPr>
              <a:t>COMPONENTS USED IN PROJECT</a:t>
            </a:r>
            <a:endParaRPr lang="en-IN" sz="3200" b="1"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3455550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a:hlinkClick r:id="rId3"/>
            <a:extLst>
              <a:ext uri="{FF2B5EF4-FFF2-40B4-BE49-F238E27FC236}">
                <a16:creationId xmlns:a16="http://schemas.microsoft.com/office/drawing/2014/main" id="{AB7F82E1-5DF4-FA07-7AB0-7F26134D8959}"/>
              </a:ext>
            </a:extLst>
          </p:cNvPr>
          <p:cNvPicPr>
            <a:picLocks noChangeAspect="1"/>
          </p:cNvPicPr>
          <p:nvPr/>
        </p:nvPicPr>
        <p:blipFill>
          <a:blip r:embed="rId4"/>
          <a:stretch>
            <a:fillRect/>
          </a:stretch>
        </p:blipFill>
        <p:spPr>
          <a:xfrm>
            <a:off x="643467" y="1104900"/>
            <a:ext cx="11262784" cy="5124450"/>
          </a:xfrm>
          <a:prstGeom prst="rect">
            <a:avLst/>
          </a:prstGeom>
        </p:spPr>
      </p:pic>
    </p:spTree>
    <p:extLst>
      <p:ext uri="{BB962C8B-B14F-4D97-AF65-F5344CB8AC3E}">
        <p14:creationId xmlns:p14="http://schemas.microsoft.com/office/powerpoint/2010/main" val="3468634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3"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54" name="Group 5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5" name="Title 4">
            <a:extLst>
              <a:ext uri="{FF2B5EF4-FFF2-40B4-BE49-F238E27FC236}">
                <a16:creationId xmlns:a16="http://schemas.microsoft.com/office/drawing/2014/main" id="{EAC0F103-DD2C-A928-E983-2FC93E0808D7}"/>
              </a:ext>
            </a:extLst>
          </p:cNvPr>
          <p:cNvSpPr>
            <a:spLocks noGrp="1"/>
          </p:cNvSpPr>
          <p:nvPr>
            <p:ph type="title"/>
          </p:nvPr>
        </p:nvSpPr>
        <p:spPr>
          <a:xfrm>
            <a:off x="7829169" y="96838"/>
            <a:ext cx="3786568" cy="1285875"/>
          </a:xfrm>
        </p:spPr>
        <p:txBody>
          <a:bodyPr vert="horz" lIns="91440" tIns="45720" rIns="91440" bIns="45720" rtlCol="0" anchor="ctr">
            <a:normAutofit/>
          </a:bodyPr>
          <a:lstStyle/>
          <a:p>
            <a:r>
              <a:rPr lang="en-US" sz="3200" b="1" dirty="0"/>
              <a:t>Project Timeline</a:t>
            </a:r>
            <a:endParaRPr lang="en-US" sz="3200" dirty="0"/>
          </a:p>
        </p:txBody>
      </p:sp>
      <p:pic>
        <p:nvPicPr>
          <p:cNvPr id="7" name="Picture 6" descr="Aerial view of a city skyline">
            <a:extLst>
              <a:ext uri="{FF2B5EF4-FFF2-40B4-BE49-F238E27FC236}">
                <a16:creationId xmlns:a16="http://schemas.microsoft.com/office/drawing/2014/main" id="{0A221066-450A-CD5B-0C25-8BF579749FB6}"/>
              </a:ext>
            </a:extLst>
          </p:cNvPr>
          <p:cNvPicPr>
            <a:picLocks noChangeAspect="1"/>
          </p:cNvPicPr>
          <p:nvPr/>
        </p:nvPicPr>
        <p:blipFill rotWithShape="1">
          <a:blip r:embed="rId4"/>
          <a:srcRect l="12607" r="13823" b="-1"/>
          <a:stretch/>
        </p:blipFill>
        <p:spPr>
          <a:xfrm>
            <a:off x="-5597" y="10"/>
            <a:ext cx="7558541" cy="6857990"/>
          </a:xfrm>
          <a:prstGeom prst="rect">
            <a:avLst/>
          </a:prstGeom>
        </p:spPr>
      </p:pic>
      <p:grpSp>
        <p:nvGrpSpPr>
          <p:cNvPr id="58" name="Group 5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9" name="Rectangle 5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Rectangle 6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Rectangle 8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Rectangle 9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4" name="TextBox 3">
            <a:extLst>
              <a:ext uri="{FF2B5EF4-FFF2-40B4-BE49-F238E27FC236}">
                <a16:creationId xmlns:a16="http://schemas.microsoft.com/office/drawing/2014/main" id="{E5417AD5-0A1A-FF20-FA82-3D31E7AC2B8F}"/>
              </a:ext>
            </a:extLst>
          </p:cNvPr>
          <p:cNvSpPr txBox="1"/>
          <p:nvPr/>
        </p:nvSpPr>
        <p:spPr>
          <a:xfrm>
            <a:off x="7857743" y="1273174"/>
            <a:ext cx="4081843" cy="4769038"/>
          </a:xfrm>
          <a:prstGeom prst="rect">
            <a:avLst/>
          </a:prstGeom>
        </p:spPr>
        <p:txBody>
          <a:bodyPr vert="horz" lIns="91440" tIns="45720" rIns="91440" bIns="45720" rtlCol="0">
            <a:normAutofit fontScale="92500" lnSpcReduction="20000"/>
          </a:bodyPr>
          <a:lstStyle/>
          <a:p>
            <a:pPr indent="-228600" defTabSz="914400">
              <a:lnSpc>
                <a:spcPct val="120000"/>
              </a:lnSpc>
              <a:spcAft>
                <a:spcPts val="600"/>
              </a:spcAft>
              <a:buSzPct val="125000"/>
              <a:buFont typeface="Arial" panose="020B0604020202020204" pitchFamily="34" charset="0"/>
              <a:buChar char="•"/>
            </a:pPr>
            <a:r>
              <a:rPr lang="en-US" sz="2000" dirty="0">
                <a:solidFill>
                  <a:schemeClr val="bg1"/>
                </a:solidFill>
              </a:rPr>
              <a:t>Phase1- Feasibility </a:t>
            </a:r>
            <a:r>
              <a:rPr lang="en-US" sz="2000" dirty="0" err="1">
                <a:solidFill>
                  <a:schemeClr val="bg1"/>
                </a:solidFill>
              </a:rPr>
              <a:t>Study:which</a:t>
            </a:r>
            <a:r>
              <a:rPr lang="en-US" sz="2000" dirty="0">
                <a:solidFill>
                  <a:schemeClr val="bg1"/>
                </a:solidFill>
              </a:rPr>
              <a:t> </a:t>
            </a:r>
            <a:r>
              <a:rPr lang="en-US" sz="2000" dirty="0" err="1">
                <a:solidFill>
                  <a:schemeClr val="bg1"/>
                </a:solidFill>
              </a:rPr>
              <a:t>involves,coming</a:t>
            </a:r>
            <a:r>
              <a:rPr lang="en-US" sz="2000" dirty="0">
                <a:solidFill>
                  <a:schemeClr val="bg1"/>
                </a:solidFill>
              </a:rPr>
              <a:t> together and making </a:t>
            </a:r>
            <a:r>
              <a:rPr lang="en-US" sz="2000" dirty="0" err="1">
                <a:solidFill>
                  <a:schemeClr val="bg1"/>
                </a:solidFill>
              </a:rPr>
              <a:t>team,selecting</a:t>
            </a:r>
            <a:r>
              <a:rPr lang="en-US" sz="2000" dirty="0">
                <a:solidFill>
                  <a:schemeClr val="bg1"/>
                </a:solidFill>
              </a:rPr>
              <a:t> project, calculating finance for our </a:t>
            </a:r>
            <a:r>
              <a:rPr lang="en-US" sz="2000" dirty="0" err="1">
                <a:solidFill>
                  <a:schemeClr val="bg1"/>
                </a:solidFill>
              </a:rPr>
              <a:t>project,and</a:t>
            </a:r>
            <a:r>
              <a:rPr lang="en-US" sz="2000" dirty="0">
                <a:solidFill>
                  <a:schemeClr val="bg1"/>
                </a:solidFill>
              </a:rPr>
              <a:t> finally gathering all the components.</a:t>
            </a:r>
          </a:p>
          <a:p>
            <a:pPr indent="-228600" defTabSz="914400">
              <a:lnSpc>
                <a:spcPct val="120000"/>
              </a:lnSpc>
              <a:spcAft>
                <a:spcPts val="600"/>
              </a:spcAft>
              <a:buSzPct val="125000"/>
              <a:buFont typeface="Arial" panose="020B0604020202020204" pitchFamily="34" charset="0"/>
              <a:buChar char="•"/>
            </a:pPr>
            <a:r>
              <a:rPr lang="en-US" sz="2000" dirty="0">
                <a:solidFill>
                  <a:schemeClr val="bg1"/>
                </a:solidFill>
              </a:rPr>
              <a:t>Phase2-DESIGN AND </a:t>
            </a:r>
            <a:r>
              <a:rPr lang="en-US" sz="2000" dirty="0" err="1">
                <a:solidFill>
                  <a:schemeClr val="bg1"/>
                </a:solidFill>
              </a:rPr>
              <a:t>CODING:which</a:t>
            </a:r>
            <a:r>
              <a:rPr lang="en-US" sz="2000" dirty="0">
                <a:solidFill>
                  <a:schemeClr val="bg1"/>
                </a:solidFill>
              </a:rPr>
              <a:t> involves preparing the design for our project model and assembling all the components and finally coding according to our project</a:t>
            </a:r>
          </a:p>
          <a:p>
            <a:pPr indent="-228600" defTabSz="914400">
              <a:lnSpc>
                <a:spcPct val="120000"/>
              </a:lnSpc>
              <a:spcAft>
                <a:spcPts val="600"/>
              </a:spcAft>
              <a:buSzPct val="125000"/>
              <a:buFont typeface="Arial" panose="020B0604020202020204" pitchFamily="34" charset="0"/>
              <a:buChar char="•"/>
            </a:pPr>
            <a:r>
              <a:rPr lang="en-US" sz="2000" dirty="0">
                <a:solidFill>
                  <a:schemeClr val="bg1"/>
                </a:solidFill>
              </a:rPr>
              <a:t>Phase3-TESTING AND </a:t>
            </a:r>
            <a:r>
              <a:rPr lang="en-US" sz="2000" dirty="0" err="1">
                <a:solidFill>
                  <a:schemeClr val="bg1"/>
                </a:solidFill>
              </a:rPr>
              <a:t>PRESENTATION:Which</a:t>
            </a:r>
            <a:r>
              <a:rPr lang="en-US" sz="2000" dirty="0">
                <a:solidFill>
                  <a:schemeClr val="bg1"/>
                </a:solidFill>
              </a:rPr>
              <a:t> involves performing some rounds of tests to ensure our project get </a:t>
            </a:r>
            <a:r>
              <a:rPr lang="en-US" sz="2000" dirty="0" err="1">
                <a:solidFill>
                  <a:schemeClr val="bg1"/>
                </a:solidFill>
              </a:rPr>
              <a:t>succeeded,and</a:t>
            </a:r>
            <a:r>
              <a:rPr lang="en-US" sz="2000" dirty="0">
                <a:solidFill>
                  <a:schemeClr val="bg1"/>
                </a:solidFill>
              </a:rPr>
              <a:t> </a:t>
            </a:r>
            <a:r>
              <a:rPr lang="en-US" sz="2000" dirty="0" err="1">
                <a:solidFill>
                  <a:schemeClr val="bg1"/>
                </a:solidFill>
              </a:rPr>
              <a:t>finaly</a:t>
            </a:r>
            <a:r>
              <a:rPr lang="en-US" sz="2000" dirty="0">
                <a:solidFill>
                  <a:schemeClr val="bg1"/>
                </a:solidFill>
              </a:rPr>
              <a:t> presenting our project.</a:t>
            </a:r>
          </a:p>
        </p:txBody>
      </p:sp>
    </p:spTree>
    <p:extLst>
      <p:ext uri="{BB962C8B-B14F-4D97-AF65-F5344CB8AC3E}">
        <p14:creationId xmlns:p14="http://schemas.microsoft.com/office/powerpoint/2010/main" val="32494562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213</TotalTime>
  <Words>576</Words>
  <Application>Microsoft Office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-apple-system</vt:lpstr>
      <vt:lpstr>Arial</vt:lpstr>
      <vt:lpstr>Calibri</vt:lpstr>
      <vt:lpstr>Constantia</vt:lpstr>
      <vt:lpstr>Google Sans</vt:lpstr>
      <vt:lpstr>Söhne</vt:lpstr>
      <vt:lpstr>Tw Cen MT</vt:lpstr>
      <vt:lpstr>Circuit</vt:lpstr>
      <vt:lpstr>Electronic Safe Using  Arduino </vt:lpstr>
      <vt:lpstr>Team members</vt:lpstr>
      <vt:lpstr>PowerPoint Presentation</vt:lpstr>
      <vt:lpstr>PowerPoint Presentation</vt:lpstr>
      <vt:lpstr>CHALLENGES FACED</vt:lpstr>
      <vt:lpstr>PowerPoint Presentation</vt:lpstr>
      <vt:lpstr>PowerPoint Presentation</vt:lpstr>
      <vt:lpstr>PowerPoint Presentation</vt:lpstr>
      <vt:lpstr>Project Timeline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Safe Using  Arduino</dc:title>
  <dc:creator>SAI CHARAN</dc:creator>
  <cp:lastModifiedBy>chethan reddy</cp:lastModifiedBy>
  <cp:revision>10</cp:revision>
  <dcterms:created xsi:type="dcterms:W3CDTF">2022-11-16T17:24:00Z</dcterms:created>
  <dcterms:modified xsi:type="dcterms:W3CDTF">2023-05-25T12:23:32Z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